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CF4F73-2DCE-A517-2501-34031CFDF08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4560128" y="3037937"/>
            <a:ext cx="3071744" cy="4161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AC188-81D3-5C8A-E49E-58FA28F3EF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0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9DB268-7DD0-962E-5009-932A979FCD1E}"/>
              </a:ext>
            </a:extLst>
          </p:cNvPr>
          <p:cNvSpPr/>
          <p:nvPr/>
        </p:nvSpPr>
        <p:spPr bwMode="white">
          <a:xfrm>
            <a:off x="1015239" y="2348880"/>
            <a:ext cx="1336346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195086-0E8E-8E5D-3F5A-9CB368EF9D5C}"/>
              </a:ext>
            </a:extLst>
          </p:cNvPr>
          <p:cNvSpPr/>
          <p:nvPr/>
        </p:nvSpPr>
        <p:spPr bwMode="white">
          <a:xfrm>
            <a:off x="4748571" y="2348880"/>
            <a:ext cx="1347429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FBBDAD-F7B1-59AF-B49B-4A5B6C353C2A}"/>
              </a:ext>
            </a:extLst>
          </p:cNvPr>
          <p:cNvSpPr/>
          <p:nvPr/>
        </p:nvSpPr>
        <p:spPr bwMode="white">
          <a:xfrm>
            <a:off x="8320000" y="2348880"/>
            <a:ext cx="1376400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D18ACEBD-1516-0DD1-538C-A1982A0A1820}"/>
              </a:ext>
            </a:extLst>
          </p:cNvPr>
          <p:cNvSpPr/>
          <p:nvPr/>
        </p:nvSpPr>
        <p:spPr bwMode="white">
          <a:xfrm>
            <a:off x="2397770" y="2348880"/>
            <a:ext cx="2026991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F6653D6-5DC2-7EE6-9DFF-9A65AA609151}"/>
              </a:ext>
            </a:extLst>
          </p:cNvPr>
          <p:cNvSpPr/>
          <p:nvPr/>
        </p:nvSpPr>
        <p:spPr bwMode="white">
          <a:xfrm>
            <a:off x="6168008" y="2348880"/>
            <a:ext cx="1694848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3594DC2-AB96-8679-3A9B-C494CBA5ECD3}"/>
              </a:ext>
            </a:extLst>
          </p:cNvPr>
          <p:cNvSpPr/>
          <p:nvPr/>
        </p:nvSpPr>
        <p:spPr bwMode="white">
          <a:xfrm>
            <a:off x="9696400" y="2348880"/>
            <a:ext cx="1728361" cy="112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AA4314-1A96-A18A-B2C2-C16628F3D8D6}"/>
              </a:ext>
            </a:extLst>
          </p:cNvPr>
          <p:cNvSpPr/>
          <p:nvPr/>
        </p:nvSpPr>
        <p:spPr bwMode="white">
          <a:xfrm>
            <a:off x="2764582" y="1771593"/>
            <a:ext cx="1641129" cy="32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F7F206-62AE-F7EA-730F-5815CAE5F0B6}"/>
              </a:ext>
            </a:extLst>
          </p:cNvPr>
          <p:cNvSpPr/>
          <p:nvPr/>
        </p:nvSpPr>
        <p:spPr bwMode="white">
          <a:xfrm>
            <a:off x="6494140" y="1772816"/>
            <a:ext cx="1564793" cy="32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BBF65B0-DF87-FA41-E02A-27E3EC14021A}"/>
              </a:ext>
            </a:extLst>
          </p:cNvPr>
          <p:cNvSpPr/>
          <p:nvPr/>
        </p:nvSpPr>
        <p:spPr bwMode="white">
          <a:xfrm>
            <a:off x="10056440" y="1772816"/>
            <a:ext cx="1560007" cy="329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13261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B881B8-AD17-41D5-BB4B-4E4276E492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7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08341-5087-D296-6BD7-5A6B00848BE4}"/>
              </a:ext>
            </a:extLst>
          </p:cNvPr>
          <p:cNvSpPr/>
          <p:nvPr/>
        </p:nvSpPr>
        <p:spPr bwMode="white">
          <a:xfrm>
            <a:off x="1958095" y="2431719"/>
            <a:ext cx="2247619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99E389E-949B-1B8B-AFF4-B3197382ACCE}"/>
              </a:ext>
            </a:extLst>
          </p:cNvPr>
          <p:cNvSpPr/>
          <p:nvPr/>
        </p:nvSpPr>
        <p:spPr bwMode="white">
          <a:xfrm>
            <a:off x="7215238" y="2431719"/>
            <a:ext cx="225714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DF393E-31A5-83FA-1946-8436B5C9169A}"/>
              </a:ext>
            </a:extLst>
          </p:cNvPr>
          <p:cNvSpPr/>
          <p:nvPr/>
        </p:nvSpPr>
        <p:spPr bwMode="white">
          <a:xfrm>
            <a:off x="1967619" y="3004158"/>
            <a:ext cx="2247619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D152135-1570-4AE1-2104-4ADEA7389D4B}"/>
              </a:ext>
            </a:extLst>
          </p:cNvPr>
          <p:cNvSpPr/>
          <p:nvPr/>
        </p:nvSpPr>
        <p:spPr bwMode="white">
          <a:xfrm>
            <a:off x="7215238" y="3032780"/>
            <a:ext cx="2257142" cy="2385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8856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F4904-A35F-7A69-4BB6-142FEA6309B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C46AEC-82A4-D2A0-5496-4EC8267BCD60}"/>
              </a:ext>
            </a:extLst>
          </p:cNvPr>
          <p:cNvSpPr/>
          <p:nvPr/>
        </p:nvSpPr>
        <p:spPr bwMode="white">
          <a:xfrm>
            <a:off x="1377142" y="1783140"/>
            <a:ext cx="2600000" cy="2671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0B93DC-E47C-BA49-AEC5-FAA0FB3A5377}"/>
              </a:ext>
            </a:extLst>
          </p:cNvPr>
          <p:cNvSpPr/>
          <p:nvPr/>
        </p:nvSpPr>
        <p:spPr bwMode="white">
          <a:xfrm>
            <a:off x="1291428" y="2327081"/>
            <a:ext cx="3628571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954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3A2FE1-3626-B805-3AAA-ABE9210DA3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002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58E8B5-2A34-3BDC-A824-7273596F2AEC}"/>
              </a:ext>
            </a:extLst>
          </p:cNvPr>
          <p:cNvSpPr/>
          <p:nvPr/>
        </p:nvSpPr>
        <p:spPr bwMode="white">
          <a:xfrm>
            <a:off x="1691428" y="2381596"/>
            <a:ext cx="2590476" cy="2476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835569F-A26A-9AFC-C3FD-F20057A1B492}"/>
              </a:ext>
            </a:extLst>
          </p:cNvPr>
          <p:cNvSpPr/>
          <p:nvPr/>
        </p:nvSpPr>
        <p:spPr bwMode="white">
          <a:xfrm>
            <a:off x="4558095" y="2391120"/>
            <a:ext cx="1266666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652689-8072-F066-F9A9-88A68B180741}"/>
              </a:ext>
            </a:extLst>
          </p:cNvPr>
          <p:cNvSpPr/>
          <p:nvPr/>
        </p:nvSpPr>
        <p:spPr bwMode="white">
          <a:xfrm>
            <a:off x="1710476" y="2934005"/>
            <a:ext cx="2657142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47AC18-6072-F0E1-29E1-EF037ECBD366}"/>
              </a:ext>
            </a:extLst>
          </p:cNvPr>
          <p:cNvSpPr/>
          <p:nvPr/>
        </p:nvSpPr>
        <p:spPr bwMode="white">
          <a:xfrm>
            <a:off x="1700952" y="4124543"/>
            <a:ext cx="2428571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0F1FBE-C83D-43CE-65E4-403F4F888335}"/>
              </a:ext>
            </a:extLst>
          </p:cNvPr>
          <p:cNvSpPr/>
          <p:nvPr/>
        </p:nvSpPr>
        <p:spPr bwMode="white">
          <a:xfrm>
            <a:off x="1710476" y="4657903"/>
            <a:ext cx="4085714" cy="295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0406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B7960F-F945-C4CE-E9BA-EA46FA3AB3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4CB175-9668-8D62-CF82-6BE23715C967}"/>
              </a:ext>
            </a:extLst>
          </p:cNvPr>
          <p:cNvSpPr/>
          <p:nvPr/>
        </p:nvSpPr>
        <p:spPr bwMode="white">
          <a:xfrm>
            <a:off x="1300952" y="2375254"/>
            <a:ext cx="1980952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D824B5-A6B4-2273-03B6-8A8714DC804A}"/>
              </a:ext>
            </a:extLst>
          </p:cNvPr>
          <p:cNvSpPr/>
          <p:nvPr/>
        </p:nvSpPr>
        <p:spPr bwMode="white">
          <a:xfrm>
            <a:off x="6567619" y="2403891"/>
            <a:ext cx="1980952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7F8C33-AE60-08AE-3B04-A9DBD1DD5236}"/>
              </a:ext>
            </a:extLst>
          </p:cNvPr>
          <p:cNvSpPr/>
          <p:nvPr/>
        </p:nvSpPr>
        <p:spPr bwMode="white">
          <a:xfrm>
            <a:off x="1300952" y="2938464"/>
            <a:ext cx="1228571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431FE3-FC1A-EBC8-2A13-5563FF2F1CC4}"/>
              </a:ext>
            </a:extLst>
          </p:cNvPr>
          <p:cNvSpPr/>
          <p:nvPr/>
        </p:nvSpPr>
        <p:spPr bwMode="white">
          <a:xfrm>
            <a:off x="6567619" y="2967102"/>
            <a:ext cx="1228571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4307D9-E265-4255-0371-60BBB94B182E}"/>
              </a:ext>
            </a:extLst>
          </p:cNvPr>
          <p:cNvSpPr/>
          <p:nvPr/>
        </p:nvSpPr>
        <p:spPr bwMode="white">
          <a:xfrm>
            <a:off x="1300952" y="3530313"/>
            <a:ext cx="771428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41891C-23FD-6DB9-1D5F-F3D60A8E9339}"/>
              </a:ext>
            </a:extLst>
          </p:cNvPr>
          <p:cNvSpPr/>
          <p:nvPr/>
        </p:nvSpPr>
        <p:spPr bwMode="white">
          <a:xfrm>
            <a:off x="6567619" y="3530313"/>
            <a:ext cx="771428" cy="21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03263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2023-12-27T06:30:27Z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