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CDF7C9-456F-DDBE-546E-9E88A62255C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5"/>
          <a:stretch/>
        </p:blipFill>
        <p:spPr>
          <a:xfrm>
            <a:off x="4812156" y="3030458"/>
            <a:ext cx="2567688" cy="400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086AE-CA62-3FC1-86EB-7C96333CF7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6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C6C214-9250-9A3E-5249-5C5B13417AB5}"/>
              </a:ext>
            </a:extLst>
          </p:cNvPr>
          <p:cNvSpPr/>
          <p:nvPr/>
        </p:nvSpPr>
        <p:spPr bwMode="white">
          <a:xfrm>
            <a:off x="1529523" y="2629228"/>
            <a:ext cx="1523809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608C16-E1CA-3160-32FD-AB0EC62F058E}"/>
              </a:ext>
            </a:extLst>
          </p:cNvPr>
          <p:cNvSpPr/>
          <p:nvPr/>
        </p:nvSpPr>
        <p:spPr bwMode="white">
          <a:xfrm>
            <a:off x="4862857" y="2629228"/>
            <a:ext cx="1533333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518739-31D5-E5E7-8612-6A3147E28BE7}"/>
              </a:ext>
            </a:extLst>
          </p:cNvPr>
          <p:cNvSpPr/>
          <p:nvPr/>
        </p:nvSpPr>
        <p:spPr bwMode="white">
          <a:xfrm>
            <a:off x="8205714" y="2629228"/>
            <a:ext cx="1533333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EFD251-A03F-A99A-3E5F-C0358D985CA0}"/>
              </a:ext>
            </a:extLst>
          </p:cNvPr>
          <p:cNvSpPr/>
          <p:nvPr/>
        </p:nvSpPr>
        <p:spPr bwMode="white">
          <a:xfrm>
            <a:off x="1529523" y="3210210"/>
            <a:ext cx="628571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2DE96F-FA5B-AB5B-2B57-2D509C432082}"/>
              </a:ext>
            </a:extLst>
          </p:cNvPr>
          <p:cNvSpPr/>
          <p:nvPr/>
        </p:nvSpPr>
        <p:spPr bwMode="white">
          <a:xfrm>
            <a:off x="4862857" y="3210210"/>
            <a:ext cx="780952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F5CD200-0108-4EA5-7121-29573DEB5B3F}"/>
              </a:ext>
            </a:extLst>
          </p:cNvPr>
          <p:cNvSpPr/>
          <p:nvPr/>
        </p:nvSpPr>
        <p:spPr bwMode="white">
          <a:xfrm>
            <a:off x="8205714" y="3210210"/>
            <a:ext cx="780952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B91E61B-7323-49EC-524F-5AAA342AE8B8}"/>
              </a:ext>
            </a:extLst>
          </p:cNvPr>
          <p:cNvSpPr/>
          <p:nvPr/>
        </p:nvSpPr>
        <p:spPr bwMode="white">
          <a:xfrm>
            <a:off x="1529523" y="4400747"/>
            <a:ext cx="1523809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EA57BE8-B892-8228-4CEB-195D09646F97}"/>
              </a:ext>
            </a:extLst>
          </p:cNvPr>
          <p:cNvSpPr/>
          <p:nvPr/>
        </p:nvSpPr>
        <p:spPr bwMode="white">
          <a:xfrm>
            <a:off x="4862857" y="4400747"/>
            <a:ext cx="1533333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21323B9-B534-74CA-A6E0-0129858E2231}"/>
              </a:ext>
            </a:extLst>
          </p:cNvPr>
          <p:cNvSpPr/>
          <p:nvPr/>
        </p:nvSpPr>
        <p:spPr bwMode="white">
          <a:xfrm>
            <a:off x="8205714" y="4400747"/>
            <a:ext cx="1533333" cy="209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3BEEEB6-508A-635E-F9BE-009B01F915B4}"/>
              </a:ext>
            </a:extLst>
          </p:cNvPr>
          <p:cNvSpPr/>
          <p:nvPr/>
        </p:nvSpPr>
        <p:spPr bwMode="white">
          <a:xfrm>
            <a:off x="1529523" y="4972205"/>
            <a:ext cx="628571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209EF07-5175-CF56-D389-CB7FBFEC5B30}"/>
              </a:ext>
            </a:extLst>
          </p:cNvPr>
          <p:cNvSpPr/>
          <p:nvPr/>
        </p:nvSpPr>
        <p:spPr bwMode="white">
          <a:xfrm>
            <a:off x="4862857" y="4972205"/>
            <a:ext cx="780952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934E683-82E4-1A65-9B5D-AD7BA9FFB8FD}"/>
              </a:ext>
            </a:extLst>
          </p:cNvPr>
          <p:cNvSpPr/>
          <p:nvPr/>
        </p:nvSpPr>
        <p:spPr bwMode="white">
          <a:xfrm>
            <a:off x="8205714" y="4972205"/>
            <a:ext cx="780952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22624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B6C36B-5366-06F4-4ED7-18CA7E98D3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45A6E5-A3A5-03E1-7A4A-87D4263E9D18}"/>
              </a:ext>
            </a:extLst>
          </p:cNvPr>
          <p:cNvSpPr/>
          <p:nvPr/>
        </p:nvSpPr>
        <p:spPr bwMode="white">
          <a:xfrm>
            <a:off x="1691428" y="1858748"/>
            <a:ext cx="2009523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C3CBC9-753D-213E-E193-2349F8DE3DF7}"/>
              </a:ext>
            </a:extLst>
          </p:cNvPr>
          <p:cNvSpPr/>
          <p:nvPr/>
        </p:nvSpPr>
        <p:spPr bwMode="white">
          <a:xfrm>
            <a:off x="1300952" y="2430844"/>
            <a:ext cx="1533333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40D682-22BF-F86F-B597-72E5E702DA35}"/>
              </a:ext>
            </a:extLst>
          </p:cNvPr>
          <p:cNvSpPr/>
          <p:nvPr/>
        </p:nvSpPr>
        <p:spPr bwMode="white">
          <a:xfrm>
            <a:off x="1300952" y="2993405"/>
            <a:ext cx="1200000" cy="2383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EA0D95-1916-1652-3CF3-1152DA4D36FA}"/>
              </a:ext>
            </a:extLst>
          </p:cNvPr>
          <p:cNvSpPr/>
          <p:nvPr/>
        </p:nvSpPr>
        <p:spPr bwMode="white">
          <a:xfrm>
            <a:off x="1281904" y="3546431"/>
            <a:ext cx="3790476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9176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91AD64-E6A0-D006-532A-F1D5E46B35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751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8BD086B-FFE1-C1E8-AFCB-69F2C9DB29B4}"/>
              </a:ext>
            </a:extLst>
          </p:cNvPr>
          <p:cNvSpPr/>
          <p:nvPr/>
        </p:nvSpPr>
        <p:spPr bwMode="white">
          <a:xfrm>
            <a:off x="1558095" y="2461167"/>
            <a:ext cx="2009523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0E2FA3-50C4-9D9F-7714-26885CB139C7}"/>
              </a:ext>
            </a:extLst>
          </p:cNvPr>
          <p:cNvSpPr/>
          <p:nvPr/>
        </p:nvSpPr>
        <p:spPr bwMode="white">
          <a:xfrm>
            <a:off x="1281904" y="3043470"/>
            <a:ext cx="153333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F3D089-736C-8D67-E407-53EE07ED16E1}"/>
              </a:ext>
            </a:extLst>
          </p:cNvPr>
          <p:cNvSpPr/>
          <p:nvPr/>
        </p:nvSpPr>
        <p:spPr bwMode="white">
          <a:xfrm>
            <a:off x="1281904" y="3587589"/>
            <a:ext cx="1352380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6B9F838-C2E8-3C91-FAC5-797B257737D1}"/>
              </a:ext>
            </a:extLst>
          </p:cNvPr>
          <p:cNvSpPr/>
          <p:nvPr/>
        </p:nvSpPr>
        <p:spPr bwMode="white">
          <a:xfrm>
            <a:off x="1272380" y="4150799"/>
            <a:ext cx="3933333" cy="29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04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5B758C-8CF0-E9E5-8CE6-B4C7BF588B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55B80A-FE3A-08B5-2DC2-9E318C4FFDD8}"/>
              </a:ext>
            </a:extLst>
          </p:cNvPr>
          <p:cNvSpPr/>
          <p:nvPr/>
        </p:nvSpPr>
        <p:spPr bwMode="white">
          <a:xfrm>
            <a:off x="6434285" y="1859772"/>
            <a:ext cx="2285715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1FBF5F4-6476-CF7C-9E48-563E90DF6540}"/>
              </a:ext>
            </a:extLst>
          </p:cNvPr>
          <p:cNvSpPr/>
          <p:nvPr/>
        </p:nvSpPr>
        <p:spPr bwMode="white">
          <a:xfrm>
            <a:off x="6167619" y="2461167"/>
            <a:ext cx="153333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969A6B-EBC2-8E3E-8D60-EB3619074547}"/>
              </a:ext>
            </a:extLst>
          </p:cNvPr>
          <p:cNvSpPr/>
          <p:nvPr/>
        </p:nvSpPr>
        <p:spPr bwMode="white">
          <a:xfrm>
            <a:off x="6167619" y="3014832"/>
            <a:ext cx="1352380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9BA772-8768-67E2-7CE2-EED761331763}"/>
              </a:ext>
            </a:extLst>
          </p:cNvPr>
          <p:cNvSpPr/>
          <p:nvPr/>
        </p:nvSpPr>
        <p:spPr bwMode="white">
          <a:xfrm>
            <a:off x="6148571" y="3568497"/>
            <a:ext cx="3333332" cy="2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7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