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EF0A14-9778-C13D-2C85-594E34E0438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4"/>
          <a:stretch/>
        </p:blipFill>
        <p:spPr>
          <a:xfrm>
            <a:off x="4056072" y="2996952"/>
            <a:ext cx="4079856" cy="525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8293C8-A208-A37F-ACE3-D4ABB7AEE6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6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ED8826-D7EF-5E6D-D3F2-A6F96E36BF07}"/>
              </a:ext>
            </a:extLst>
          </p:cNvPr>
          <p:cNvSpPr/>
          <p:nvPr/>
        </p:nvSpPr>
        <p:spPr bwMode="white">
          <a:xfrm>
            <a:off x="2643809" y="1105570"/>
            <a:ext cx="552380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69271F-E0C5-7A83-C5FC-C482FCD37EC2}"/>
              </a:ext>
            </a:extLst>
          </p:cNvPr>
          <p:cNvSpPr/>
          <p:nvPr/>
        </p:nvSpPr>
        <p:spPr bwMode="white">
          <a:xfrm>
            <a:off x="5177142" y="1105570"/>
            <a:ext cx="561904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1C686A-17B1-6044-CAE4-32C499F67E87}"/>
              </a:ext>
            </a:extLst>
          </p:cNvPr>
          <p:cNvSpPr/>
          <p:nvPr/>
        </p:nvSpPr>
        <p:spPr bwMode="white">
          <a:xfrm>
            <a:off x="7729523" y="1105570"/>
            <a:ext cx="561903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17B05D-4E00-781D-715F-A90433C9F914}"/>
              </a:ext>
            </a:extLst>
          </p:cNvPr>
          <p:cNvSpPr/>
          <p:nvPr/>
        </p:nvSpPr>
        <p:spPr bwMode="white">
          <a:xfrm>
            <a:off x="10443809" y="1105570"/>
            <a:ext cx="561904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129AC74-3CB2-BC25-7DAE-A4AF13F53256}"/>
              </a:ext>
            </a:extLst>
          </p:cNvPr>
          <p:cNvSpPr/>
          <p:nvPr/>
        </p:nvSpPr>
        <p:spPr bwMode="white">
          <a:xfrm>
            <a:off x="2634285" y="1821124"/>
            <a:ext cx="380952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6BCBC1-4770-0514-5C69-C062C3C5D37C}"/>
              </a:ext>
            </a:extLst>
          </p:cNvPr>
          <p:cNvSpPr/>
          <p:nvPr/>
        </p:nvSpPr>
        <p:spPr bwMode="white">
          <a:xfrm>
            <a:off x="5177142" y="1821124"/>
            <a:ext cx="561904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025FE3-576E-F35D-3963-B43936243F0F}"/>
              </a:ext>
            </a:extLst>
          </p:cNvPr>
          <p:cNvSpPr/>
          <p:nvPr/>
        </p:nvSpPr>
        <p:spPr bwMode="white">
          <a:xfrm>
            <a:off x="7891428" y="1821124"/>
            <a:ext cx="571428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480DA1F-D602-AC1E-7767-93726D7A2430}"/>
              </a:ext>
            </a:extLst>
          </p:cNvPr>
          <p:cNvSpPr/>
          <p:nvPr/>
        </p:nvSpPr>
        <p:spPr bwMode="white">
          <a:xfrm>
            <a:off x="10291428" y="1821124"/>
            <a:ext cx="714285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16959D7-087D-4C9D-331B-21A3F6EED09E}"/>
              </a:ext>
            </a:extLst>
          </p:cNvPr>
          <p:cNvSpPr/>
          <p:nvPr/>
        </p:nvSpPr>
        <p:spPr bwMode="white">
          <a:xfrm>
            <a:off x="2653333" y="2469893"/>
            <a:ext cx="361904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501CAE8-1BC1-0B0F-6AD9-F720ED25911E}"/>
              </a:ext>
            </a:extLst>
          </p:cNvPr>
          <p:cNvSpPr/>
          <p:nvPr/>
        </p:nvSpPr>
        <p:spPr bwMode="white">
          <a:xfrm>
            <a:off x="5348571" y="2460352"/>
            <a:ext cx="561904" cy="24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C761F76-D29D-585E-34D8-ADE8A87DB232}"/>
              </a:ext>
            </a:extLst>
          </p:cNvPr>
          <p:cNvSpPr/>
          <p:nvPr/>
        </p:nvSpPr>
        <p:spPr bwMode="white">
          <a:xfrm>
            <a:off x="7891428" y="2460352"/>
            <a:ext cx="571428" cy="24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E174CE4-E16E-100D-27FB-D1D11598BDB1}"/>
              </a:ext>
            </a:extLst>
          </p:cNvPr>
          <p:cNvSpPr/>
          <p:nvPr/>
        </p:nvSpPr>
        <p:spPr bwMode="white">
          <a:xfrm>
            <a:off x="10443809" y="2460352"/>
            <a:ext cx="561904" cy="248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942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E25F53-DDAA-EC65-2423-0DB8DB2DF7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96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F1D25B-694B-1198-A925-6100639EA261}"/>
              </a:ext>
            </a:extLst>
          </p:cNvPr>
          <p:cNvSpPr/>
          <p:nvPr/>
        </p:nvSpPr>
        <p:spPr bwMode="white">
          <a:xfrm>
            <a:off x="2662857" y="1944798"/>
            <a:ext cx="866666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FCE9FD-CE30-5027-5BAB-D1E6D70D28A2}"/>
              </a:ext>
            </a:extLst>
          </p:cNvPr>
          <p:cNvSpPr/>
          <p:nvPr/>
        </p:nvSpPr>
        <p:spPr bwMode="white">
          <a:xfrm>
            <a:off x="6567619" y="1944798"/>
            <a:ext cx="866666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ED14A1-8658-9D59-B26E-4CB5596D1533}"/>
              </a:ext>
            </a:extLst>
          </p:cNvPr>
          <p:cNvSpPr/>
          <p:nvPr/>
        </p:nvSpPr>
        <p:spPr bwMode="white">
          <a:xfrm>
            <a:off x="10139047" y="1944798"/>
            <a:ext cx="866666" cy="238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E764ED9-CB67-0579-411E-B52E2833ADA0}"/>
              </a:ext>
            </a:extLst>
          </p:cNvPr>
          <p:cNvSpPr/>
          <p:nvPr/>
        </p:nvSpPr>
        <p:spPr bwMode="white">
          <a:xfrm>
            <a:off x="1127448" y="2420888"/>
            <a:ext cx="2402075" cy="165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653FE5E-A845-9F66-36D6-778FADF2A68B}"/>
              </a:ext>
            </a:extLst>
          </p:cNvPr>
          <p:cNvSpPr/>
          <p:nvPr/>
        </p:nvSpPr>
        <p:spPr bwMode="white">
          <a:xfrm>
            <a:off x="4943872" y="2492897"/>
            <a:ext cx="2520280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B0F7196-8ABD-4982-9B31-03AD408F84DA}"/>
              </a:ext>
            </a:extLst>
          </p:cNvPr>
          <p:cNvSpPr/>
          <p:nvPr/>
        </p:nvSpPr>
        <p:spPr bwMode="white">
          <a:xfrm>
            <a:off x="8616280" y="2420888"/>
            <a:ext cx="2448271" cy="13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7077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2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90F42F-0521-C588-47C5-1D64D9985E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58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F8BF0F-B695-3FFF-3986-1BF6FC54679E}"/>
              </a:ext>
            </a:extLst>
          </p:cNvPr>
          <p:cNvSpPr/>
          <p:nvPr/>
        </p:nvSpPr>
        <p:spPr bwMode="white">
          <a:xfrm>
            <a:off x="1586666" y="4039682"/>
            <a:ext cx="2571428" cy="2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813EE6-5C39-B63B-E93F-4FD17A1C57BF}"/>
              </a:ext>
            </a:extLst>
          </p:cNvPr>
          <p:cNvSpPr/>
          <p:nvPr/>
        </p:nvSpPr>
        <p:spPr bwMode="white">
          <a:xfrm>
            <a:off x="6424761" y="4039682"/>
            <a:ext cx="2276190" cy="276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10D760-1E75-0F0D-C26F-A2C6E22BCE31}"/>
              </a:ext>
            </a:extLst>
          </p:cNvPr>
          <p:cNvSpPr/>
          <p:nvPr/>
        </p:nvSpPr>
        <p:spPr bwMode="white">
          <a:xfrm>
            <a:off x="1586666" y="4630353"/>
            <a:ext cx="3333333" cy="28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035AA3-FA11-2012-78D5-621D8672B4DE}"/>
              </a:ext>
            </a:extLst>
          </p:cNvPr>
          <p:cNvSpPr/>
          <p:nvPr/>
        </p:nvSpPr>
        <p:spPr bwMode="white">
          <a:xfrm>
            <a:off x="6424761" y="4639880"/>
            <a:ext cx="4238095" cy="28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093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22E428-1D4E-4DF2-1C28-8C6CA3B2B9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17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C4A465-B899-AA74-88AC-87ABC02C3A3D}"/>
              </a:ext>
            </a:extLst>
          </p:cNvPr>
          <p:cNvSpPr/>
          <p:nvPr/>
        </p:nvSpPr>
        <p:spPr bwMode="white">
          <a:xfrm>
            <a:off x="1586666" y="2421054"/>
            <a:ext cx="1847619" cy="2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921D17-0D79-9CF6-A23E-5F31EA0E1FAC}"/>
              </a:ext>
            </a:extLst>
          </p:cNvPr>
          <p:cNvSpPr/>
          <p:nvPr/>
        </p:nvSpPr>
        <p:spPr bwMode="white">
          <a:xfrm>
            <a:off x="1300952" y="3040716"/>
            <a:ext cx="1371428" cy="219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2FA251-67E3-F577-6A3B-4B115FCDFE44}"/>
              </a:ext>
            </a:extLst>
          </p:cNvPr>
          <p:cNvSpPr/>
          <p:nvPr/>
        </p:nvSpPr>
        <p:spPr bwMode="white">
          <a:xfrm>
            <a:off x="1300952" y="3631777"/>
            <a:ext cx="1352380" cy="238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F2EFD1-1BB5-1D07-3D86-B8685C4A258D}"/>
              </a:ext>
            </a:extLst>
          </p:cNvPr>
          <p:cNvSpPr/>
          <p:nvPr/>
        </p:nvSpPr>
        <p:spPr bwMode="white">
          <a:xfrm>
            <a:off x="1281904" y="4203773"/>
            <a:ext cx="3038095" cy="29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248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933D44-629F-526A-B4E0-EEAE38862D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83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BEB5FE-48C2-87E4-22F3-89AC763EEB57}"/>
              </a:ext>
            </a:extLst>
          </p:cNvPr>
          <p:cNvSpPr/>
          <p:nvPr/>
        </p:nvSpPr>
        <p:spPr bwMode="white">
          <a:xfrm>
            <a:off x="3510476" y="2187141"/>
            <a:ext cx="561904" cy="23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973C58E-D1AB-FFF4-D1CD-25F565D9EBE0}"/>
              </a:ext>
            </a:extLst>
          </p:cNvPr>
          <p:cNvSpPr/>
          <p:nvPr/>
        </p:nvSpPr>
        <p:spPr bwMode="white">
          <a:xfrm>
            <a:off x="4586666" y="2187141"/>
            <a:ext cx="561904" cy="23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3A6E8E-7347-4C29-260C-F5120AFDB788}"/>
              </a:ext>
            </a:extLst>
          </p:cNvPr>
          <p:cNvSpPr/>
          <p:nvPr/>
        </p:nvSpPr>
        <p:spPr bwMode="white">
          <a:xfrm>
            <a:off x="5653333" y="2187141"/>
            <a:ext cx="561904" cy="23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B12217-96C7-DAE0-7DDF-4F32A9D5EB09}"/>
              </a:ext>
            </a:extLst>
          </p:cNvPr>
          <p:cNvSpPr/>
          <p:nvPr/>
        </p:nvSpPr>
        <p:spPr bwMode="white">
          <a:xfrm>
            <a:off x="6729523" y="2187141"/>
            <a:ext cx="561904" cy="239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ABAD7E4-5ACC-96A5-3BCE-0C1270C0911C}"/>
              </a:ext>
            </a:extLst>
          </p:cNvPr>
          <p:cNvSpPr/>
          <p:nvPr/>
        </p:nvSpPr>
        <p:spPr bwMode="white">
          <a:xfrm>
            <a:off x="7491428" y="2177573"/>
            <a:ext cx="1809523" cy="28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2849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2023-12-27T06:49:32Z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