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3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69" autoAdjust="0"/>
    <p:restoredTop sz="94660"/>
  </p:normalViewPr>
  <p:slideViewPr>
    <p:cSldViewPr showGuides="1">
      <p:cViewPr varScale="1">
        <p:scale>
          <a:sx n="95" d="100"/>
          <a:sy n="95" d="100"/>
        </p:scale>
        <p:origin x="92" y="20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8688BD-EEBE-9FD9-FAA5-DE3EEA3073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557"/>
          <a:stretch/>
        </p:blipFill>
        <p:spPr>
          <a:xfrm>
            <a:off x="4236092" y="2996952"/>
            <a:ext cx="3719816" cy="67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2C7A99-1580-8ECB-A039-1BAF3D5BEB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5CF1FF-4CC5-A643-5FF2-139090CE7178}"/>
              </a:ext>
            </a:extLst>
          </p:cNvPr>
          <p:cNvSpPr/>
          <p:nvPr/>
        </p:nvSpPr>
        <p:spPr bwMode="white">
          <a:xfrm>
            <a:off x="2167619" y="1745833"/>
            <a:ext cx="1447619" cy="24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B18E23-8603-6DDB-7FA4-1E25F7CA4686}"/>
              </a:ext>
            </a:extLst>
          </p:cNvPr>
          <p:cNvSpPr/>
          <p:nvPr/>
        </p:nvSpPr>
        <p:spPr bwMode="white">
          <a:xfrm>
            <a:off x="5700952" y="1745833"/>
            <a:ext cx="1447619" cy="24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44417DF-F185-BCCC-B94C-1BE74DFEB393}"/>
              </a:ext>
            </a:extLst>
          </p:cNvPr>
          <p:cNvSpPr/>
          <p:nvPr/>
        </p:nvSpPr>
        <p:spPr bwMode="white">
          <a:xfrm>
            <a:off x="9234285" y="1745833"/>
            <a:ext cx="1447620" cy="248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2D6C7DF-30B0-DC3E-43E9-4F5A0695C5DB}"/>
              </a:ext>
            </a:extLst>
          </p:cNvPr>
          <p:cNvSpPr/>
          <p:nvPr/>
        </p:nvSpPr>
        <p:spPr bwMode="white">
          <a:xfrm>
            <a:off x="1681904" y="2376364"/>
            <a:ext cx="1389760" cy="132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6C1B11-44F7-B9A5-3826-BB06CB2D7992}"/>
              </a:ext>
            </a:extLst>
          </p:cNvPr>
          <p:cNvSpPr/>
          <p:nvPr/>
        </p:nvSpPr>
        <p:spPr bwMode="white">
          <a:xfrm>
            <a:off x="5215238" y="2376364"/>
            <a:ext cx="1389760" cy="132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98280A4-117E-DE46-CC60-1C8AF11FD277}"/>
              </a:ext>
            </a:extLst>
          </p:cNvPr>
          <p:cNvSpPr/>
          <p:nvPr/>
        </p:nvSpPr>
        <p:spPr bwMode="white">
          <a:xfrm>
            <a:off x="8748571" y="2376364"/>
            <a:ext cx="1447620" cy="1327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AF56331-0F47-6B19-E499-BD312EF994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5106" y="4111858"/>
            <a:ext cx="10800000" cy="2375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2CAC9D-87B6-2AAB-3BA5-985673B8360E}"/>
              </a:ext>
            </a:extLst>
          </p:cNvPr>
          <p:cNvSpPr/>
          <p:nvPr/>
        </p:nvSpPr>
        <p:spPr bwMode="white">
          <a:xfrm>
            <a:off x="2149867" y="4302681"/>
            <a:ext cx="1447619" cy="2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056FCB5-92C0-6508-8ED7-8022B8C76D94}"/>
              </a:ext>
            </a:extLst>
          </p:cNvPr>
          <p:cNvSpPr/>
          <p:nvPr/>
        </p:nvSpPr>
        <p:spPr bwMode="white">
          <a:xfrm>
            <a:off x="5683201" y="4302681"/>
            <a:ext cx="1447619" cy="257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2EC4F83-21FA-DBA5-CE93-8E949B8D9774}"/>
              </a:ext>
            </a:extLst>
          </p:cNvPr>
          <p:cNvSpPr/>
          <p:nvPr/>
        </p:nvSpPr>
        <p:spPr bwMode="white">
          <a:xfrm>
            <a:off x="9216534" y="4312222"/>
            <a:ext cx="1457142" cy="238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BE7F06E-749C-FA7A-134A-202143C88956}"/>
              </a:ext>
            </a:extLst>
          </p:cNvPr>
          <p:cNvSpPr/>
          <p:nvPr/>
        </p:nvSpPr>
        <p:spPr bwMode="white">
          <a:xfrm>
            <a:off x="1654629" y="4941940"/>
            <a:ext cx="1238095" cy="132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1A34F68-51D5-C45E-8355-7DD3FAD11FE9}"/>
              </a:ext>
            </a:extLst>
          </p:cNvPr>
          <p:cNvSpPr/>
          <p:nvPr/>
        </p:nvSpPr>
        <p:spPr bwMode="white">
          <a:xfrm>
            <a:off x="5197486" y="4941940"/>
            <a:ext cx="1228571" cy="1326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E9854F0-C629-B32C-4592-6F7512D74FBA}"/>
              </a:ext>
            </a:extLst>
          </p:cNvPr>
          <p:cNvSpPr/>
          <p:nvPr/>
        </p:nvSpPr>
        <p:spPr bwMode="white">
          <a:xfrm>
            <a:off x="8730820" y="4951481"/>
            <a:ext cx="1238095" cy="13166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28AAE-73EB-C359-FC25-80FD80FCC7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39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D0288C-7F08-2E77-A31E-49732E74A1A2}"/>
              </a:ext>
            </a:extLst>
          </p:cNvPr>
          <p:cNvSpPr/>
          <p:nvPr/>
        </p:nvSpPr>
        <p:spPr bwMode="white">
          <a:xfrm>
            <a:off x="8215238" y="2383192"/>
            <a:ext cx="219047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3AFBB5-C02D-4C8B-CA9D-C3509FD74DB4}"/>
              </a:ext>
            </a:extLst>
          </p:cNvPr>
          <p:cNvSpPr/>
          <p:nvPr/>
        </p:nvSpPr>
        <p:spPr bwMode="white">
          <a:xfrm>
            <a:off x="3805714" y="2755060"/>
            <a:ext cx="3342857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6352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4D4D06-EDE4-19DC-6CF6-FC1AC7AB39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835F5510-271D-94D8-96E6-C648CC18983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03810" y="2329830"/>
            <a:ext cx="7736606" cy="202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927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5255F5-8ED0-C83B-D97C-82E2CD5F5D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C7F9E2-8A57-A23A-D51E-AC47DE864A9B}"/>
              </a:ext>
            </a:extLst>
          </p:cNvPr>
          <p:cNvSpPr/>
          <p:nvPr/>
        </p:nvSpPr>
        <p:spPr bwMode="white">
          <a:xfrm>
            <a:off x="5481904" y="5360041"/>
            <a:ext cx="380952" cy="314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12B89D-1DB3-2D86-8DB5-F934DCCC2D11}"/>
              </a:ext>
            </a:extLst>
          </p:cNvPr>
          <p:cNvSpPr/>
          <p:nvPr/>
        </p:nvSpPr>
        <p:spPr bwMode="white">
          <a:xfrm>
            <a:off x="9062857" y="5350501"/>
            <a:ext cx="352380" cy="333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5015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9A53D-C614-300D-46D2-FF6094B6CD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9FB71-5C6B-DC41-7B76-611B3EABB66E}"/>
              </a:ext>
            </a:extLst>
          </p:cNvPr>
          <p:cNvSpPr/>
          <p:nvPr/>
        </p:nvSpPr>
        <p:spPr bwMode="white">
          <a:xfrm>
            <a:off x="1139047" y="1734533"/>
            <a:ext cx="3380952" cy="27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F63460-C15F-9DF5-BA5E-EB5B27375AC7}"/>
              </a:ext>
            </a:extLst>
          </p:cNvPr>
          <p:cNvSpPr/>
          <p:nvPr/>
        </p:nvSpPr>
        <p:spPr bwMode="white">
          <a:xfrm>
            <a:off x="1055441" y="2354092"/>
            <a:ext cx="4235988" cy="121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663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E3E987-A1AB-C4C1-80CB-046B0144F1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3BB043-112E-F9F8-111E-43954BB91EC0}"/>
              </a:ext>
            </a:extLst>
          </p:cNvPr>
          <p:cNvSpPr/>
          <p:nvPr/>
        </p:nvSpPr>
        <p:spPr bwMode="white">
          <a:xfrm>
            <a:off x="1139047" y="2413638"/>
            <a:ext cx="3371428" cy="2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2754E8-2F3B-7549-820D-BA84E1D774BD}"/>
              </a:ext>
            </a:extLst>
          </p:cNvPr>
          <p:cNvSpPr/>
          <p:nvPr/>
        </p:nvSpPr>
        <p:spPr bwMode="white">
          <a:xfrm>
            <a:off x="1139047" y="3053305"/>
            <a:ext cx="1771428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8800F4-371B-151B-E2AE-7C7050C3E60B}"/>
              </a:ext>
            </a:extLst>
          </p:cNvPr>
          <p:cNvSpPr/>
          <p:nvPr/>
        </p:nvSpPr>
        <p:spPr bwMode="white">
          <a:xfrm>
            <a:off x="1148571" y="3692973"/>
            <a:ext cx="3209523" cy="315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8134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07169-4010-1C09-522B-D9BB8B056D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2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CB33C5-772A-6E89-4E6C-844B251BBF3B}"/>
              </a:ext>
            </a:extLst>
          </p:cNvPr>
          <p:cNvSpPr/>
          <p:nvPr/>
        </p:nvSpPr>
        <p:spPr bwMode="white">
          <a:xfrm>
            <a:off x="1139047" y="1705637"/>
            <a:ext cx="3380952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9B6DA1-69A6-68AE-2682-13E7914A77A5}"/>
              </a:ext>
            </a:extLst>
          </p:cNvPr>
          <p:cNvSpPr/>
          <p:nvPr/>
        </p:nvSpPr>
        <p:spPr bwMode="white">
          <a:xfrm>
            <a:off x="1158095" y="2353524"/>
            <a:ext cx="4800000" cy="304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18603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9D1CC-A582-804D-4014-E65AAFDE7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63F135-92E0-D4A4-D63B-30B8E188A529}"/>
              </a:ext>
            </a:extLst>
          </p:cNvPr>
          <p:cNvSpPr/>
          <p:nvPr/>
        </p:nvSpPr>
        <p:spPr bwMode="white">
          <a:xfrm>
            <a:off x="1139047" y="2432732"/>
            <a:ext cx="1657142" cy="229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49C957-828F-4854-9052-87E8D4300552}"/>
              </a:ext>
            </a:extLst>
          </p:cNvPr>
          <p:cNvSpPr/>
          <p:nvPr/>
        </p:nvSpPr>
        <p:spPr bwMode="white">
          <a:xfrm>
            <a:off x="3386666" y="2404091"/>
            <a:ext cx="3685715" cy="286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A78E102-09FA-0061-91F3-AFD1419DD3E4}"/>
              </a:ext>
            </a:extLst>
          </p:cNvPr>
          <p:cNvSpPr/>
          <p:nvPr/>
        </p:nvSpPr>
        <p:spPr bwMode="white">
          <a:xfrm>
            <a:off x="1055441" y="3034210"/>
            <a:ext cx="7312178" cy="1088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615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4C7712-6221-A894-B0F3-0622C2FDEC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0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68017F-5E3F-4D61-8EDB-96A8F14E9CAA}"/>
              </a:ext>
            </a:extLst>
          </p:cNvPr>
          <p:cNvSpPr/>
          <p:nvPr/>
        </p:nvSpPr>
        <p:spPr bwMode="white">
          <a:xfrm>
            <a:off x="2948571" y="4015598"/>
            <a:ext cx="590476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99A380-70C9-938C-1D8A-6E559FC09902}"/>
              </a:ext>
            </a:extLst>
          </p:cNvPr>
          <p:cNvSpPr/>
          <p:nvPr/>
        </p:nvSpPr>
        <p:spPr bwMode="white">
          <a:xfrm>
            <a:off x="6215238" y="4015598"/>
            <a:ext cx="580952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26FF1E-A192-D1F5-3533-FBF57AFB7316}"/>
              </a:ext>
            </a:extLst>
          </p:cNvPr>
          <p:cNvSpPr/>
          <p:nvPr/>
        </p:nvSpPr>
        <p:spPr bwMode="white">
          <a:xfrm>
            <a:off x="9577142" y="4015598"/>
            <a:ext cx="590476" cy="257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2955066-6991-9282-BCD7-0298D129A99F}"/>
              </a:ext>
            </a:extLst>
          </p:cNvPr>
          <p:cNvSpPr/>
          <p:nvPr/>
        </p:nvSpPr>
        <p:spPr bwMode="white">
          <a:xfrm>
            <a:off x="2796190" y="4588063"/>
            <a:ext cx="1859650" cy="34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E538EF-1C86-F6D3-990B-354F33873634}"/>
              </a:ext>
            </a:extLst>
          </p:cNvPr>
          <p:cNvSpPr/>
          <p:nvPr/>
        </p:nvSpPr>
        <p:spPr bwMode="white">
          <a:xfrm>
            <a:off x="6062857" y="4626226"/>
            <a:ext cx="1428571" cy="343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B7A7A76-EEF4-C994-FE26-64CBACB3D55B}"/>
              </a:ext>
            </a:extLst>
          </p:cNvPr>
          <p:cNvSpPr/>
          <p:nvPr/>
        </p:nvSpPr>
        <p:spPr bwMode="white">
          <a:xfrm>
            <a:off x="9453333" y="4664391"/>
            <a:ext cx="1409523" cy="267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788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11749-6F7F-E777-4891-774D28711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559F07-1EB5-5BB4-FD8D-05BDFB020F35}"/>
              </a:ext>
            </a:extLst>
          </p:cNvPr>
          <p:cNvSpPr/>
          <p:nvPr/>
        </p:nvSpPr>
        <p:spPr bwMode="white">
          <a:xfrm>
            <a:off x="9767619" y="1143999"/>
            <a:ext cx="590477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A47CE2-92B3-A3E2-1E75-987726633259}"/>
              </a:ext>
            </a:extLst>
          </p:cNvPr>
          <p:cNvSpPr/>
          <p:nvPr/>
        </p:nvSpPr>
        <p:spPr bwMode="white">
          <a:xfrm>
            <a:off x="5634285" y="1784219"/>
            <a:ext cx="590476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606DF-D368-A400-C81C-225B39C6C849}"/>
              </a:ext>
            </a:extLst>
          </p:cNvPr>
          <p:cNvSpPr/>
          <p:nvPr/>
        </p:nvSpPr>
        <p:spPr bwMode="white">
          <a:xfrm>
            <a:off x="7615238" y="1784219"/>
            <a:ext cx="571428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AE594FB-7285-066C-290F-F8D44AFF185D}"/>
              </a:ext>
            </a:extLst>
          </p:cNvPr>
          <p:cNvSpPr/>
          <p:nvPr/>
        </p:nvSpPr>
        <p:spPr bwMode="white">
          <a:xfrm>
            <a:off x="2853333" y="2424440"/>
            <a:ext cx="580952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CCFE581-E844-3EC0-ED84-FE4C83138D96}"/>
              </a:ext>
            </a:extLst>
          </p:cNvPr>
          <p:cNvSpPr/>
          <p:nvPr/>
        </p:nvSpPr>
        <p:spPr bwMode="white">
          <a:xfrm>
            <a:off x="7253333" y="2424440"/>
            <a:ext cx="771428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2873032-603B-4247-40E1-A9B8BB28B96D}"/>
              </a:ext>
            </a:extLst>
          </p:cNvPr>
          <p:cNvSpPr/>
          <p:nvPr/>
        </p:nvSpPr>
        <p:spPr bwMode="white">
          <a:xfrm>
            <a:off x="3205714" y="3064660"/>
            <a:ext cx="228571" cy="257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6A74055-47E1-EB4F-6B9C-86C5696EB8B3}"/>
              </a:ext>
            </a:extLst>
          </p:cNvPr>
          <p:cNvSpPr/>
          <p:nvPr/>
        </p:nvSpPr>
        <p:spPr bwMode="white">
          <a:xfrm>
            <a:off x="7986666" y="3074216"/>
            <a:ext cx="190476" cy="23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C29E902-BBBE-79F9-4925-2E87EEC0563A}"/>
              </a:ext>
            </a:extLst>
          </p:cNvPr>
          <p:cNvSpPr/>
          <p:nvPr/>
        </p:nvSpPr>
        <p:spPr bwMode="white">
          <a:xfrm>
            <a:off x="9320000" y="3064660"/>
            <a:ext cx="228571" cy="248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45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0EC2B1-1BEE-EC1B-E203-E441CD5634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4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01AA5F-1F18-7E1B-0B02-7AC0F0A9A297}"/>
              </a:ext>
            </a:extLst>
          </p:cNvPr>
          <p:cNvSpPr/>
          <p:nvPr/>
        </p:nvSpPr>
        <p:spPr bwMode="white">
          <a:xfrm>
            <a:off x="2377142" y="1945404"/>
            <a:ext cx="380952" cy="26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3C1382-B4B1-6842-D51C-89E75D9E9124}"/>
              </a:ext>
            </a:extLst>
          </p:cNvPr>
          <p:cNvSpPr/>
          <p:nvPr/>
        </p:nvSpPr>
        <p:spPr bwMode="white">
          <a:xfrm>
            <a:off x="6158094" y="1973050"/>
            <a:ext cx="333333" cy="21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EBC268-EEF1-4F2E-4EC3-1A556A9EB3DF}"/>
              </a:ext>
            </a:extLst>
          </p:cNvPr>
          <p:cNvSpPr/>
          <p:nvPr/>
        </p:nvSpPr>
        <p:spPr bwMode="white">
          <a:xfrm>
            <a:off x="6158094" y="2703653"/>
            <a:ext cx="333333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7AC99B-476E-C3F9-BE2F-557CD560AB93}"/>
              </a:ext>
            </a:extLst>
          </p:cNvPr>
          <p:cNvSpPr/>
          <p:nvPr/>
        </p:nvSpPr>
        <p:spPr bwMode="white">
          <a:xfrm>
            <a:off x="9167619" y="1945404"/>
            <a:ext cx="390476" cy="26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1506E0-E107-9E3C-BECC-0A4061166DD3}"/>
              </a:ext>
            </a:extLst>
          </p:cNvPr>
          <p:cNvSpPr/>
          <p:nvPr/>
        </p:nvSpPr>
        <p:spPr bwMode="white">
          <a:xfrm>
            <a:off x="2920000" y="2642057"/>
            <a:ext cx="390476" cy="26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218D5C8-5665-D2C0-3711-C36E52ABDBC7}"/>
              </a:ext>
            </a:extLst>
          </p:cNvPr>
          <p:cNvSpPr/>
          <p:nvPr/>
        </p:nvSpPr>
        <p:spPr bwMode="white">
          <a:xfrm>
            <a:off x="9167619" y="2642057"/>
            <a:ext cx="390476" cy="26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E1C938-F7C7-6235-4EE7-3B8EAC49E103}"/>
              </a:ext>
            </a:extLst>
          </p:cNvPr>
          <p:cNvSpPr/>
          <p:nvPr/>
        </p:nvSpPr>
        <p:spPr bwMode="white">
          <a:xfrm>
            <a:off x="3310476" y="3911301"/>
            <a:ext cx="761904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571D243-2344-526E-4985-FBF470A3ABB9}"/>
              </a:ext>
            </a:extLst>
          </p:cNvPr>
          <p:cNvSpPr/>
          <p:nvPr/>
        </p:nvSpPr>
        <p:spPr bwMode="white">
          <a:xfrm>
            <a:off x="6348571" y="3911301"/>
            <a:ext cx="742857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5E330D-384E-0BD3-9F8E-8FDD3D95767F}"/>
              </a:ext>
            </a:extLst>
          </p:cNvPr>
          <p:cNvSpPr/>
          <p:nvPr/>
        </p:nvSpPr>
        <p:spPr bwMode="white">
          <a:xfrm>
            <a:off x="9729523" y="3901757"/>
            <a:ext cx="742857" cy="324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1B76789-AE8B-3F74-A1A7-729664F5BF50}"/>
              </a:ext>
            </a:extLst>
          </p:cNvPr>
          <p:cNvSpPr/>
          <p:nvPr/>
        </p:nvSpPr>
        <p:spPr bwMode="white">
          <a:xfrm>
            <a:off x="6358095" y="4588867"/>
            <a:ext cx="219047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909331-2A73-DC88-9952-F79605542217}"/>
              </a:ext>
            </a:extLst>
          </p:cNvPr>
          <p:cNvSpPr/>
          <p:nvPr/>
        </p:nvSpPr>
        <p:spPr bwMode="white">
          <a:xfrm>
            <a:off x="8891428" y="4588867"/>
            <a:ext cx="200000" cy="248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12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969C58-29B4-560D-FD6B-05C3D3AF78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0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E80DB4-A796-124A-075A-1126EAEE9A5E}"/>
              </a:ext>
            </a:extLst>
          </p:cNvPr>
          <p:cNvSpPr/>
          <p:nvPr/>
        </p:nvSpPr>
        <p:spPr bwMode="white">
          <a:xfrm>
            <a:off x="1948571" y="1915973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03440-9620-605C-0B2D-D92BD6D895AC}"/>
              </a:ext>
            </a:extLst>
          </p:cNvPr>
          <p:cNvSpPr/>
          <p:nvPr/>
        </p:nvSpPr>
        <p:spPr bwMode="white">
          <a:xfrm>
            <a:off x="5548571" y="1915973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BE864-84BF-DA9A-9396-726118B47508}"/>
              </a:ext>
            </a:extLst>
          </p:cNvPr>
          <p:cNvSpPr/>
          <p:nvPr/>
        </p:nvSpPr>
        <p:spPr bwMode="white">
          <a:xfrm>
            <a:off x="8843809" y="1915973"/>
            <a:ext cx="2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DBA3CD-8977-A2B9-6ECD-5CC99BE36768}"/>
              </a:ext>
            </a:extLst>
          </p:cNvPr>
          <p:cNvSpPr/>
          <p:nvPr/>
        </p:nvSpPr>
        <p:spPr bwMode="white">
          <a:xfrm>
            <a:off x="2310476" y="2640639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5203F1-B4CC-EA2E-CA91-B0B93D1DE683}"/>
              </a:ext>
            </a:extLst>
          </p:cNvPr>
          <p:cNvSpPr/>
          <p:nvPr/>
        </p:nvSpPr>
        <p:spPr bwMode="white">
          <a:xfrm>
            <a:off x="5091428" y="2640639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A7FAB93-FCED-DED8-382D-E3B1433FDAED}"/>
              </a:ext>
            </a:extLst>
          </p:cNvPr>
          <p:cNvSpPr/>
          <p:nvPr/>
        </p:nvSpPr>
        <p:spPr bwMode="white">
          <a:xfrm>
            <a:off x="8567619" y="2640639"/>
            <a:ext cx="228571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A6A141-9FD4-FB9A-0571-4B39E24DBF4A}"/>
              </a:ext>
            </a:extLst>
          </p:cNvPr>
          <p:cNvSpPr/>
          <p:nvPr/>
        </p:nvSpPr>
        <p:spPr bwMode="white">
          <a:xfrm>
            <a:off x="5529523" y="3575078"/>
            <a:ext cx="238095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D2EFBEB-FE38-C4BF-4103-019FDCDC653C}"/>
              </a:ext>
            </a:extLst>
          </p:cNvPr>
          <p:cNvSpPr/>
          <p:nvPr/>
        </p:nvSpPr>
        <p:spPr bwMode="white">
          <a:xfrm>
            <a:off x="8415238" y="3575078"/>
            <a:ext cx="228572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4211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3967F4-AD27-2495-CFE5-C69827F610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3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D17680-A6CF-00D9-3892-25009553E72C}"/>
              </a:ext>
            </a:extLst>
          </p:cNvPr>
          <p:cNvSpPr/>
          <p:nvPr/>
        </p:nvSpPr>
        <p:spPr bwMode="white">
          <a:xfrm>
            <a:off x="5091428" y="1773080"/>
            <a:ext cx="590476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E37F5B-EF7B-0846-6319-6B5509B01557}"/>
              </a:ext>
            </a:extLst>
          </p:cNvPr>
          <p:cNvSpPr/>
          <p:nvPr/>
        </p:nvSpPr>
        <p:spPr bwMode="white">
          <a:xfrm>
            <a:off x="6881904" y="1773080"/>
            <a:ext cx="600000" cy="24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E03ABD-F076-2BD6-1C4F-FA9067E94AE8}"/>
              </a:ext>
            </a:extLst>
          </p:cNvPr>
          <p:cNvSpPr/>
          <p:nvPr/>
        </p:nvSpPr>
        <p:spPr bwMode="white">
          <a:xfrm>
            <a:off x="5091428" y="2450185"/>
            <a:ext cx="590476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70B1E1-9F83-12C7-870C-3CDFE325A2FC}"/>
              </a:ext>
            </a:extLst>
          </p:cNvPr>
          <p:cNvSpPr/>
          <p:nvPr/>
        </p:nvSpPr>
        <p:spPr bwMode="white">
          <a:xfrm>
            <a:off x="6881904" y="2450185"/>
            <a:ext cx="600000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FD3AE0-64CA-A5DD-5550-6AEA06B405F6}"/>
              </a:ext>
            </a:extLst>
          </p:cNvPr>
          <p:cNvSpPr/>
          <p:nvPr/>
        </p:nvSpPr>
        <p:spPr bwMode="white">
          <a:xfrm>
            <a:off x="7339047" y="3136825"/>
            <a:ext cx="219047" cy="25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267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6DB71A-722A-9721-AFC3-765BDB6BE4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7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B85F7B-89A1-2476-EF97-0E3F80945B50}"/>
              </a:ext>
            </a:extLst>
          </p:cNvPr>
          <p:cNvSpPr/>
          <p:nvPr/>
        </p:nvSpPr>
        <p:spPr bwMode="white">
          <a:xfrm>
            <a:off x="10681904" y="1859161"/>
            <a:ext cx="352380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7CE3AB-DA01-045D-50A8-1E475BD9A263}"/>
              </a:ext>
            </a:extLst>
          </p:cNvPr>
          <p:cNvSpPr/>
          <p:nvPr/>
        </p:nvSpPr>
        <p:spPr bwMode="white">
          <a:xfrm>
            <a:off x="10681904" y="3223292"/>
            <a:ext cx="352380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75C7F7-E7D2-27CC-0942-4E1FA75A6475}"/>
              </a:ext>
            </a:extLst>
          </p:cNvPr>
          <p:cNvSpPr/>
          <p:nvPr/>
        </p:nvSpPr>
        <p:spPr bwMode="white">
          <a:xfrm>
            <a:off x="10681904" y="3910127"/>
            <a:ext cx="352380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15E713-D0D7-D823-8307-40FAA3B8E78C}"/>
              </a:ext>
            </a:extLst>
          </p:cNvPr>
          <p:cNvSpPr/>
          <p:nvPr/>
        </p:nvSpPr>
        <p:spPr bwMode="white">
          <a:xfrm>
            <a:off x="10729523" y="4635120"/>
            <a:ext cx="295238" cy="248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908C0F-C338-E8FD-7108-7F2ED3BAB701}"/>
              </a:ext>
            </a:extLst>
          </p:cNvPr>
          <p:cNvSpPr/>
          <p:nvPr/>
        </p:nvSpPr>
        <p:spPr bwMode="white">
          <a:xfrm>
            <a:off x="10681904" y="5274258"/>
            <a:ext cx="352380" cy="333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3744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BFF7F6-9046-3E78-32C9-2415C35168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7A6FF7-5B66-1977-1E0E-44E02CADDC78}"/>
              </a:ext>
            </a:extLst>
          </p:cNvPr>
          <p:cNvSpPr/>
          <p:nvPr/>
        </p:nvSpPr>
        <p:spPr bwMode="white">
          <a:xfrm>
            <a:off x="6272380" y="1830430"/>
            <a:ext cx="380952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4535F-7166-FCFA-E85B-F6ED7EADC5C2}"/>
              </a:ext>
            </a:extLst>
          </p:cNvPr>
          <p:cNvSpPr/>
          <p:nvPr/>
        </p:nvSpPr>
        <p:spPr bwMode="white">
          <a:xfrm>
            <a:off x="4205714" y="3194381"/>
            <a:ext cx="380952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6767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539480-7F93-7C81-5EE3-56550F749B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5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37C61F-A5EB-0B13-49D1-90FC5AB5A8BB}"/>
              </a:ext>
            </a:extLst>
          </p:cNvPr>
          <p:cNvSpPr/>
          <p:nvPr/>
        </p:nvSpPr>
        <p:spPr bwMode="white">
          <a:xfrm>
            <a:off x="1872380" y="1839968"/>
            <a:ext cx="380952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FBA077-A265-108E-DE79-50289B94B51D}"/>
              </a:ext>
            </a:extLst>
          </p:cNvPr>
          <p:cNvSpPr/>
          <p:nvPr/>
        </p:nvSpPr>
        <p:spPr bwMode="white">
          <a:xfrm>
            <a:off x="8796190" y="3203919"/>
            <a:ext cx="380952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EC03A7A-3B3B-494A-BB54-3925A63E2A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622" y="4509120"/>
            <a:ext cx="10800000" cy="1811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7780E2-E095-293B-CE26-7AFD79B556EF}"/>
              </a:ext>
            </a:extLst>
          </p:cNvPr>
          <p:cNvSpPr/>
          <p:nvPr/>
        </p:nvSpPr>
        <p:spPr bwMode="white">
          <a:xfrm>
            <a:off x="2237907" y="4709356"/>
            <a:ext cx="380952" cy="324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343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2023-12-27T05:11:05Z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