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E8FE77-66AC-CAE8-4D86-27869F1DC0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55900"/>
          <a:stretch/>
        </p:blipFill>
        <p:spPr>
          <a:xfrm>
            <a:off x="4128080" y="2986061"/>
            <a:ext cx="3935840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B9419A-8C45-6806-A4A1-424158D9FA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2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1DFD7D-ADB8-FD2F-E8DA-F6B55F779CC1}"/>
              </a:ext>
            </a:extLst>
          </p:cNvPr>
          <p:cNvSpPr/>
          <p:nvPr/>
        </p:nvSpPr>
        <p:spPr bwMode="white">
          <a:xfrm>
            <a:off x="2462857" y="3591733"/>
            <a:ext cx="552380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699F90-3250-E46D-0730-2FFFE6BCCA0A}"/>
              </a:ext>
            </a:extLst>
          </p:cNvPr>
          <p:cNvSpPr/>
          <p:nvPr/>
        </p:nvSpPr>
        <p:spPr bwMode="white">
          <a:xfrm>
            <a:off x="5996190" y="3601259"/>
            <a:ext cx="561903" cy="228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575762A-A710-46EA-15D3-9667DEA6A447}"/>
              </a:ext>
            </a:extLst>
          </p:cNvPr>
          <p:cNvSpPr/>
          <p:nvPr/>
        </p:nvSpPr>
        <p:spPr bwMode="white">
          <a:xfrm>
            <a:off x="9643809" y="3591733"/>
            <a:ext cx="552380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38A0F8-05FA-103E-D93D-CD52F93C9A5C}"/>
              </a:ext>
            </a:extLst>
          </p:cNvPr>
          <p:cNvSpPr/>
          <p:nvPr/>
        </p:nvSpPr>
        <p:spPr bwMode="white">
          <a:xfrm>
            <a:off x="2491428" y="4220469"/>
            <a:ext cx="1685714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FFC2162-F392-6A67-25E0-FBB2DDC76517}"/>
              </a:ext>
            </a:extLst>
          </p:cNvPr>
          <p:cNvSpPr/>
          <p:nvPr/>
        </p:nvSpPr>
        <p:spPr bwMode="white">
          <a:xfrm>
            <a:off x="6024761" y="4220469"/>
            <a:ext cx="1685714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4F31B4-9D94-2C67-F63D-F6F107E1BD29}"/>
              </a:ext>
            </a:extLst>
          </p:cNvPr>
          <p:cNvSpPr/>
          <p:nvPr/>
        </p:nvSpPr>
        <p:spPr bwMode="white">
          <a:xfrm>
            <a:off x="9662857" y="4172838"/>
            <a:ext cx="1371428" cy="32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758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39533-2AB5-C037-89B4-75E890B50A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1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AB1323-79A6-EF1E-A8B4-E037D1D88027}"/>
              </a:ext>
            </a:extLst>
          </p:cNvPr>
          <p:cNvSpPr/>
          <p:nvPr/>
        </p:nvSpPr>
        <p:spPr bwMode="white">
          <a:xfrm>
            <a:off x="4151784" y="1772817"/>
            <a:ext cx="432048" cy="28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E8E9B1-31AE-E557-32B9-20600D4851EE}"/>
              </a:ext>
            </a:extLst>
          </p:cNvPr>
          <p:cNvSpPr/>
          <p:nvPr/>
        </p:nvSpPr>
        <p:spPr bwMode="white">
          <a:xfrm>
            <a:off x="7072380" y="1819928"/>
            <a:ext cx="561904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F44C62-E057-D552-11C4-883D0994DD74}"/>
              </a:ext>
            </a:extLst>
          </p:cNvPr>
          <p:cNvSpPr/>
          <p:nvPr/>
        </p:nvSpPr>
        <p:spPr bwMode="white">
          <a:xfrm>
            <a:off x="10710476" y="1819928"/>
            <a:ext cx="219047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1D2850-3E3A-18D0-7852-9B688EB246D3}"/>
              </a:ext>
            </a:extLst>
          </p:cNvPr>
          <p:cNvSpPr/>
          <p:nvPr/>
        </p:nvSpPr>
        <p:spPr bwMode="white">
          <a:xfrm>
            <a:off x="2967619" y="2439202"/>
            <a:ext cx="219047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C9F857-C2FA-29AB-E3B9-8800C5129CAC}"/>
              </a:ext>
            </a:extLst>
          </p:cNvPr>
          <p:cNvSpPr/>
          <p:nvPr/>
        </p:nvSpPr>
        <p:spPr bwMode="white">
          <a:xfrm>
            <a:off x="5177142" y="2439202"/>
            <a:ext cx="219047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08B87F-82D6-508D-D30B-4A820B08A5D7}"/>
              </a:ext>
            </a:extLst>
          </p:cNvPr>
          <p:cNvSpPr/>
          <p:nvPr/>
        </p:nvSpPr>
        <p:spPr bwMode="white">
          <a:xfrm>
            <a:off x="4005714" y="3058476"/>
            <a:ext cx="380952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3F9E1E-281A-EEE0-BB6E-993D867533E2}"/>
              </a:ext>
            </a:extLst>
          </p:cNvPr>
          <p:cNvSpPr/>
          <p:nvPr/>
        </p:nvSpPr>
        <p:spPr bwMode="white">
          <a:xfrm>
            <a:off x="7396190" y="3058476"/>
            <a:ext cx="333333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22512A4-D798-89E4-4BC5-18FCAD09D666}"/>
              </a:ext>
            </a:extLst>
          </p:cNvPr>
          <p:cNvSpPr/>
          <p:nvPr/>
        </p:nvSpPr>
        <p:spPr bwMode="white">
          <a:xfrm>
            <a:off x="2139047" y="3677750"/>
            <a:ext cx="209523" cy="2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0E0BBA1-1C97-6459-C61C-A778BFC1A500}"/>
              </a:ext>
            </a:extLst>
          </p:cNvPr>
          <p:cNvSpPr/>
          <p:nvPr/>
        </p:nvSpPr>
        <p:spPr bwMode="white">
          <a:xfrm>
            <a:off x="5520000" y="4297024"/>
            <a:ext cx="552380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AC4FA3C-B8A9-8ABB-F544-22963F89DE7E}"/>
              </a:ext>
            </a:extLst>
          </p:cNvPr>
          <p:cNvSpPr/>
          <p:nvPr/>
        </p:nvSpPr>
        <p:spPr bwMode="white">
          <a:xfrm>
            <a:off x="7386666" y="4297024"/>
            <a:ext cx="561904" cy="24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740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41F57E-D623-D50E-E0A8-94B550E075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F38E18-BE66-E24D-9498-7D975E761D16}"/>
              </a:ext>
            </a:extLst>
          </p:cNvPr>
          <p:cNvSpPr/>
          <p:nvPr/>
        </p:nvSpPr>
        <p:spPr bwMode="white">
          <a:xfrm>
            <a:off x="4739047" y="3639415"/>
            <a:ext cx="495238" cy="2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233A12-7868-6520-6E81-012FA8C3B062}"/>
              </a:ext>
            </a:extLst>
          </p:cNvPr>
          <p:cNvSpPr/>
          <p:nvPr/>
        </p:nvSpPr>
        <p:spPr bwMode="white">
          <a:xfrm>
            <a:off x="6872380" y="3639415"/>
            <a:ext cx="495238" cy="2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837458-2673-EA38-94D7-CE5ECE4547FD}"/>
              </a:ext>
            </a:extLst>
          </p:cNvPr>
          <p:cNvSpPr/>
          <p:nvPr/>
        </p:nvSpPr>
        <p:spPr bwMode="white">
          <a:xfrm>
            <a:off x="9167619" y="3639415"/>
            <a:ext cx="495238" cy="2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869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6091B-34DD-7470-7AAF-3D3FFFA364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9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D719C0-F8D5-B508-B43B-2B5D6B9E49A1}"/>
              </a:ext>
            </a:extLst>
          </p:cNvPr>
          <p:cNvSpPr/>
          <p:nvPr/>
        </p:nvSpPr>
        <p:spPr bwMode="white">
          <a:xfrm>
            <a:off x="1900952" y="1890027"/>
            <a:ext cx="371428" cy="24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1E81A1-5EB8-B1A8-D1A4-29B3EDA45BCA}"/>
              </a:ext>
            </a:extLst>
          </p:cNvPr>
          <p:cNvSpPr/>
          <p:nvPr/>
        </p:nvSpPr>
        <p:spPr bwMode="white">
          <a:xfrm>
            <a:off x="5462857" y="1880464"/>
            <a:ext cx="361904" cy="25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C018BD-2C93-3178-D968-6A3B8507A05A}"/>
              </a:ext>
            </a:extLst>
          </p:cNvPr>
          <p:cNvSpPr/>
          <p:nvPr/>
        </p:nvSpPr>
        <p:spPr bwMode="white">
          <a:xfrm>
            <a:off x="9281904" y="1880464"/>
            <a:ext cx="361904" cy="25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17D05E5-248E-84D3-41D2-989F43F31720}"/>
              </a:ext>
            </a:extLst>
          </p:cNvPr>
          <p:cNvSpPr/>
          <p:nvPr/>
        </p:nvSpPr>
        <p:spPr bwMode="white">
          <a:xfrm>
            <a:off x="1929523" y="2616798"/>
            <a:ext cx="361904" cy="25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F9D649-F836-3C56-FFEB-754B7EBBB6E6}"/>
              </a:ext>
            </a:extLst>
          </p:cNvPr>
          <p:cNvSpPr/>
          <p:nvPr/>
        </p:nvSpPr>
        <p:spPr bwMode="white">
          <a:xfrm>
            <a:off x="9129523" y="2636912"/>
            <a:ext cx="323809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FFE847C-A78D-9E91-751F-9CB5097A45D2}"/>
              </a:ext>
            </a:extLst>
          </p:cNvPr>
          <p:cNvSpPr/>
          <p:nvPr/>
        </p:nvSpPr>
        <p:spPr bwMode="white">
          <a:xfrm>
            <a:off x="5462857" y="2616798"/>
            <a:ext cx="361904" cy="25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639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2A0FC0-E750-0884-8946-890051E54C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5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4B5694-ADFA-8DF0-362A-794814FFBD93}"/>
              </a:ext>
            </a:extLst>
          </p:cNvPr>
          <p:cNvSpPr/>
          <p:nvPr/>
        </p:nvSpPr>
        <p:spPr bwMode="white">
          <a:xfrm>
            <a:off x="1291428" y="1556792"/>
            <a:ext cx="6172724" cy="122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014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