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9AF9CC-521D-F86A-20B1-95E9195046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90" b="56071"/>
          <a:stretch/>
        </p:blipFill>
        <p:spPr>
          <a:xfrm>
            <a:off x="3876052" y="2988224"/>
            <a:ext cx="4439896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D0E76C-FC36-EAFC-5A89-8349ABB278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60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3A8376-7B29-3639-3EA3-E8049FC16502}"/>
              </a:ext>
            </a:extLst>
          </p:cNvPr>
          <p:cNvSpPr/>
          <p:nvPr/>
        </p:nvSpPr>
        <p:spPr bwMode="white">
          <a:xfrm>
            <a:off x="3672380" y="3528604"/>
            <a:ext cx="352380" cy="286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0759148-57BA-72D6-3C6C-47007AFFCAF0}"/>
              </a:ext>
            </a:extLst>
          </p:cNvPr>
          <p:cNvSpPr/>
          <p:nvPr/>
        </p:nvSpPr>
        <p:spPr bwMode="white">
          <a:xfrm>
            <a:off x="5900952" y="3528604"/>
            <a:ext cx="352380" cy="286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E05003-AE63-9524-807F-870AEAEE000D}"/>
              </a:ext>
            </a:extLst>
          </p:cNvPr>
          <p:cNvSpPr/>
          <p:nvPr/>
        </p:nvSpPr>
        <p:spPr bwMode="white">
          <a:xfrm>
            <a:off x="10462857" y="3528604"/>
            <a:ext cx="361904" cy="2861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769D3E-2D3C-6B7E-9071-1EE279CDE395}"/>
              </a:ext>
            </a:extLst>
          </p:cNvPr>
          <p:cNvSpPr/>
          <p:nvPr/>
        </p:nvSpPr>
        <p:spPr bwMode="white">
          <a:xfrm>
            <a:off x="3672380" y="5274345"/>
            <a:ext cx="352380" cy="27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3B38B1-F401-C497-8969-9FC2D7E9B6C9}"/>
              </a:ext>
            </a:extLst>
          </p:cNvPr>
          <p:cNvSpPr/>
          <p:nvPr/>
        </p:nvSpPr>
        <p:spPr bwMode="white">
          <a:xfrm>
            <a:off x="8272380" y="5274345"/>
            <a:ext cx="352380" cy="27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5C57299-5F62-2B94-7A29-58B2D694AC48}"/>
              </a:ext>
            </a:extLst>
          </p:cNvPr>
          <p:cNvSpPr/>
          <p:nvPr/>
        </p:nvSpPr>
        <p:spPr bwMode="white">
          <a:xfrm>
            <a:off x="10443809" y="5274345"/>
            <a:ext cx="352380" cy="276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2698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7A8F92-B688-C852-66D2-00978FC3F3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2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E2BB42-43E9-BD76-F4ED-A1DD09CEDFDB}"/>
              </a:ext>
            </a:extLst>
          </p:cNvPr>
          <p:cNvSpPr/>
          <p:nvPr/>
        </p:nvSpPr>
        <p:spPr bwMode="white">
          <a:xfrm>
            <a:off x="5196190" y="1115106"/>
            <a:ext cx="1400000" cy="305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9E0438-F404-607E-6780-5E99631E4F6A}"/>
              </a:ext>
            </a:extLst>
          </p:cNvPr>
          <p:cNvSpPr/>
          <p:nvPr/>
        </p:nvSpPr>
        <p:spPr bwMode="white">
          <a:xfrm>
            <a:off x="10034285" y="1096025"/>
            <a:ext cx="723810" cy="324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818B92-E0DE-81C8-2FAE-A22F273F78B7}"/>
              </a:ext>
            </a:extLst>
          </p:cNvPr>
          <p:cNvSpPr/>
          <p:nvPr/>
        </p:nvSpPr>
        <p:spPr bwMode="white">
          <a:xfrm>
            <a:off x="4853333" y="1773395"/>
            <a:ext cx="714285" cy="324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559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85E1F0-164C-7D26-7809-A3FC8C8374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9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39E34F1C-9010-25CE-C651-A0B74F1A02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8645"/>
          <a:stretch/>
        </p:blipFill>
        <p:spPr>
          <a:xfrm>
            <a:off x="2841586" y="1700809"/>
            <a:ext cx="2894374" cy="1714858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896D3320-5956-D9F2-7D26-453DC45D170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645"/>
          <a:stretch/>
        </p:blipFill>
        <p:spPr>
          <a:xfrm>
            <a:off x="6946042" y="1700809"/>
            <a:ext cx="2894374" cy="17148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68501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1ADE09-FCBB-5F57-8A09-BCFF488DFB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2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E2E44B-BBE9-2CE5-4E35-245AED86E2F0}"/>
              </a:ext>
            </a:extLst>
          </p:cNvPr>
          <p:cNvSpPr/>
          <p:nvPr/>
        </p:nvSpPr>
        <p:spPr bwMode="white">
          <a:xfrm>
            <a:off x="5005714" y="2175610"/>
            <a:ext cx="1809523" cy="277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32279E8-4A1E-3FB8-3469-2DEA6629217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3256"/>
          <a:stretch/>
        </p:blipFill>
        <p:spPr>
          <a:xfrm>
            <a:off x="3287688" y="1753499"/>
            <a:ext cx="1656184" cy="1137326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1111128F-4F73-8A03-CAB3-77D3FAD643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0780"/>
          <a:stretch/>
        </p:blipFill>
        <p:spPr>
          <a:xfrm>
            <a:off x="7670852" y="1753499"/>
            <a:ext cx="1809524" cy="1137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363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E40225-38F0-E35C-8640-006EE74026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6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F32342-E96F-723C-E5F6-B5E2E6CFE77D}"/>
              </a:ext>
            </a:extLst>
          </p:cNvPr>
          <p:cNvSpPr/>
          <p:nvPr/>
        </p:nvSpPr>
        <p:spPr bwMode="white">
          <a:xfrm>
            <a:off x="4205714" y="2911973"/>
            <a:ext cx="209523" cy="21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1B2FC6-8A28-A368-1441-F04FC45789BC}"/>
              </a:ext>
            </a:extLst>
          </p:cNvPr>
          <p:cNvSpPr/>
          <p:nvPr/>
        </p:nvSpPr>
        <p:spPr bwMode="white">
          <a:xfrm>
            <a:off x="8024761" y="2911973"/>
            <a:ext cx="342858" cy="219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200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2023-12-27T06:19:51Z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