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2839FF-BAB5-DB41-BD9C-D6B7129523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/>
          <a:stretch/>
        </p:blipFill>
        <p:spPr>
          <a:xfrm>
            <a:off x="4632136" y="3068960"/>
            <a:ext cx="2927728" cy="4394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0563510-CCDF-98E4-5D3E-CFE1775E0F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6C6B23-487E-55EE-FA08-C69F23D54E37}"/>
              </a:ext>
            </a:extLst>
          </p:cNvPr>
          <p:cNvSpPr/>
          <p:nvPr/>
        </p:nvSpPr>
        <p:spPr bwMode="white">
          <a:xfrm>
            <a:off x="2815238" y="1829887"/>
            <a:ext cx="552380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F78436-EE55-DF22-2A52-FD9BC021CECC}"/>
              </a:ext>
            </a:extLst>
          </p:cNvPr>
          <p:cNvSpPr/>
          <p:nvPr/>
        </p:nvSpPr>
        <p:spPr bwMode="white">
          <a:xfrm>
            <a:off x="5529523" y="1829887"/>
            <a:ext cx="533333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349532A-1A50-2504-0BFF-951701EA5566}"/>
              </a:ext>
            </a:extLst>
          </p:cNvPr>
          <p:cNvSpPr/>
          <p:nvPr/>
        </p:nvSpPr>
        <p:spPr bwMode="white">
          <a:xfrm>
            <a:off x="8234285" y="1829887"/>
            <a:ext cx="219047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F20F2F4-498B-E0CD-D532-4EB893B7C10D}"/>
              </a:ext>
            </a:extLst>
          </p:cNvPr>
          <p:cNvSpPr/>
          <p:nvPr/>
        </p:nvSpPr>
        <p:spPr bwMode="white">
          <a:xfrm>
            <a:off x="10615238" y="1829887"/>
            <a:ext cx="561904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4046E8-F57D-5FBF-FFF2-BF06212A6DB5}"/>
              </a:ext>
            </a:extLst>
          </p:cNvPr>
          <p:cNvSpPr/>
          <p:nvPr/>
        </p:nvSpPr>
        <p:spPr bwMode="white">
          <a:xfrm>
            <a:off x="2977142" y="2478068"/>
            <a:ext cx="552380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19FB32-D43E-BB16-FD35-E89673C3C9C8}"/>
              </a:ext>
            </a:extLst>
          </p:cNvPr>
          <p:cNvSpPr/>
          <p:nvPr/>
        </p:nvSpPr>
        <p:spPr bwMode="white">
          <a:xfrm>
            <a:off x="5348571" y="2478068"/>
            <a:ext cx="561904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6A788D9-38BE-3E24-0983-4D2991724877}"/>
              </a:ext>
            </a:extLst>
          </p:cNvPr>
          <p:cNvSpPr/>
          <p:nvPr/>
        </p:nvSpPr>
        <p:spPr bwMode="white">
          <a:xfrm>
            <a:off x="8234285" y="2478068"/>
            <a:ext cx="561904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53C0B5-7F4D-2E40-9B14-759A5CB4F542}"/>
              </a:ext>
            </a:extLst>
          </p:cNvPr>
          <p:cNvSpPr/>
          <p:nvPr/>
        </p:nvSpPr>
        <p:spPr bwMode="white">
          <a:xfrm>
            <a:off x="10443809" y="2478068"/>
            <a:ext cx="561904" cy="238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3471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6016BA-93DE-FB7F-D0C2-EB82571115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383E95-A98D-679C-2B2E-CF88E3069B7C}"/>
              </a:ext>
            </a:extLst>
          </p:cNvPr>
          <p:cNvSpPr/>
          <p:nvPr/>
        </p:nvSpPr>
        <p:spPr bwMode="white">
          <a:xfrm>
            <a:off x="1015239" y="2420887"/>
            <a:ext cx="1336346" cy="124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173DCC-C6AB-84D1-1B3D-18F5F13C4194}"/>
              </a:ext>
            </a:extLst>
          </p:cNvPr>
          <p:cNvSpPr/>
          <p:nvPr/>
        </p:nvSpPr>
        <p:spPr bwMode="white">
          <a:xfrm>
            <a:off x="4586667" y="2420887"/>
            <a:ext cx="1336346" cy="124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32F58-790A-14F5-CD86-1DA2FF007B7C}"/>
              </a:ext>
            </a:extLst>
          </p:cNvPr>
          <p:cNvSpPr/>
          <p:nvPr/>
        </p:nvSpPr>
        <p:spPr bwMode="white">
          <a:xfrm>
            <a:off x="8320001" y="2420887"/>
            <a:ext cx="1336346" cy="124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52C5557-F2FD-2166-667A-763310EF0E2A}"/>
              </a:ext>
            </a:extLst>
          </p:cNvPr>
          <p:cNvSpPr/>
          <p:nvPr/>
        </p:nvSpPr>
        <p:spPr bwMode="white">
          <a:xfrm>
            <a:off x="2351585" y="2420887"/>
            <a:ext cx="1768414" cy="124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CDE006F-2B3E-4990-13CC-93FFD11973F8}"/>
              </a:ext>
            </a:extLst>
          </p:cNvPr>
          <p:cNvSpPr/>
          <p:nvPr/>
        </p:nvSpPr>
        <p:spPr bwMode="white">
          <a:xfrm>
            <a:off x="5923013" y="2420887"/>
            <a:ext cx="1768414" cy="124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BA054F-07EB-7DF1-EAD4-63A8915CB775}"/>
              </a:ext>
            </a:extLst>
          </p:cNvPr>
          <p:cNvSpPr/>
          <p:nvPr/>
        </p:nvSpPr>
        <p:spPr bwMode="white">
          <a:xfrm>
            <a:off x="9656347" y="2420887"/>
            <a:ext cx="1768414" cy="1240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5EFDC69-54C6-F951-8570-FB82C1A4488C}"/>
              </a:ext>
            </a:extLst>
          </p:cNvPr>
          <p:cNvSpPr/>
          <p:nvPr/>
        </p:nvSpPr>
        <p:spPr bwMode="white">
          <a:xfrm>
            <a:off x="2775164" y="1887159"/>
            <a:ext cx="1224137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F681699-0B44-A20D-1AA6-CDBADC8E3D15}"/>
              </a:ext>
            </a:extLst>
          </p:cNvPr>
          <p:cNvSpPr/>
          <p:nvPr/>
        </p:nvSpPr>
        <p:spPr bwMode="white">
          <a:xfrm>
            <a:off x="6346592" y="1887159"/>
            <a:ext cx="1224137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3A930F5-F256-436E-4AB6-249B2098958A}"/>
              </a:ext>
            </a:extLst>
          </p:cNvPr>
          <p:cNvSpPr/>
          <p:nvPr/>
        </p:nvSpPr>
        <p:spPr bwMode="white">
          <a:xfrm>
            <a:off x="10079926" y="1887159"/>
            <a:ext cx="1224137" cy="3600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931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0F41B1-E2C9-57A8-5765-D9D578BC6F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67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8A5CF-CD80-5C7B-8687-19A1CA421793}"/>
              </a:ext>
            </a:extLst>
          </p:cNvPr>
          <p:cNvSpPr/>
          <p:nvPr/>
        </p:nvSpPr>
        <p:spPr bwMode="white">
          <a:xfrm>
            <a:off x="5300952" y="1325538"/>
            <a:ext cx="561904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8A79D1-27A3-FDE4-E050-EFAFD580CAB4}"/>
              </a:ext>
            </a:extLst>
          </p:cNvPr>
          <p:cNvSpPr/>
          <p:nvPr/>
        </p:nvSpPr>
        <p:spPr bwMode="white">
          <a:xfrm>
            <a:off x="10548571" y="1315983"/>
            <a:ext cx="542857" cy="2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8E6DD13-D73C-437A-A061-956904ADE48C}"/>
              </a:ext>
            </a:extLst>
          </p:cNvPr>
          <p:cNvSpPr/>
          <p:nvPr/>
        </p:nvSpPr>
        <p:spPr bwMode="white">
          <a:xfrm>
            <a:off x="4081904" y="1927508"/>
            <a:ext cx="552380" cy="2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E663C2-A319-AEFC-C551-11B21C4CC832}"/>
              </a:ext>
            </a:extLst>
          </p:cNvPr>
          <p:cNvSpPr/>
          <p:nvPr/>
        </p:nvSpPr>
        <p:spPr bwMode="white">
          <a:xfrm>
            <a:off x="8110476" y="1927508"/>
            <a:ext cx="542857" cy="248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B08D2B-8D12-B49E-CBAA-797A1CB837AA}"/>
              </a:ext>
            </a:extLst>
          </p:cNvPr>
          <p:cNvSpPr/>
          <p:nvPr/>
        </p:nvSpPr>
        <p:spPr bwMode="white">
          <a:xfrm>
            <a:off x="2872380" y="2548589"/>
            <a:ext cx="542857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1C882B4-7ED3-056A-C823-8E4F16381AB6}"/>
              </a:ext>
            </a:extLst>
          </p:cNvPr>
          <p:cNvSpPr/>
          <p:nvPr/>
        </p:nvSpPr>
        <p:spPr bwMode="white">
          <a:xfrm>
            <a:off x="9320000" y="2548589"/>
            <a:ext cx="552380" cy="238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314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2A2DB8-1385-547D-B0D8-A5900923CC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755976"/>
            <a:ext cx="10800000" cy="44180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D81E37-AE14-CC7F-8DE4-B74812B485E7}"/>
              </a:ext>
            </a:extLst>
          </p:cNvPr>
          <p:cNvSpPr/>
          <p:nvPr/>
        </p:nvSpPr>
        <p:spPr bwMode="white">
          <a:xfrm>
            <a:off x="1805714" y="4200684"/>
            <a:ext cx="2438095" cy="26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5FCBA1-2F5E-EDC2-1013-B7E4D5D61424}"/>
              </a:ext>
            </a:extLst>
          </p:cNvPr>
          <p:cNvSpPr/>
          <p:nvPr/>
        </p:nvSpPr>
        <p:spPr bwMode="white">
          <a:xfrm>
            <a:off x="4529523" y="4191141"/>
            <a:ext cx="952380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5A9F48-2B38-33E8-0D9F-A6F60A8776AC}"/>
              </a:ext>
            </a:extLst>
          </p:cNvPr>
          <p:cNvSpPr/>
          <p:nvPr/>
        </p:nvSpPr>
        <p:spPr bwMode="white">
          <a:xfrm>
            <a:off x="1710476" y="4792295"/>
            <a:ext cx="5590476" cy="2958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>
            <a:extLst>
              <a:ext uri="{FF2B5EF4-FFF2-40B4-BE49-F238E27FC236}">
                <a16:creationId xmlns:a16="http://schemas.microsoft.com/office/drawing/2014/main" id="{907D5219-72D6-D6B9-0702-CC64BFF538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65" y="5157192"/>
            <a:ext cx="10800000" cy="16606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5F6625-7B67-5A76-31BA-CB1B9CFDF2F5}"/>
              </a:ext>
            </a:extLst>
          </p:cNvPr>
          <p:cNvSpPr/>
          <p:nvPr/>
        </p:nvSpPr>
        <p:spPr bwMode="white">
          <a:xfrm>
            <a:off x="1696865" y="5892073"/>
            <a:ext cx="2580952" cy="2672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64C36C-46F2-E3F4-FE50-9D09AEC0DECD}"/>
              </a:ext>
            </a:extLst>
          </p:cNvPr>
          <p:cNvSpPr/>
          <p:nvPr/>
        </p:nvSpPr>
        <p:spPr bwMode="white">
          <a:xfrm>
            <a:off x="4563531" y="5882529"/>
            <a:ext cx="952380" cy="29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4322F73-C5AC-4011-60AE-728C1C450EB5}"/>
              </a:ext>
            </a:extLst>
          </p:cNvPr>
          <p:cNvSpPr/>
          <p:nvPr/>
        </p:nvSpPr>
        <p:spPr bwMode="white">
          <a:xfrm>
            <a:off x="1706388" y="6483796"/>
            <a:ext cx="6352380" cy="295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553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64</cp:revision>
  <dcterms:created xsi:type="dcterms:W3CDTF">2015-09-16T06:44:00Z</dcterms:created>
  <dcterms:modified xsi:type="dcterms:W3CDTF">2023-12-27T06:29:01Z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