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5F5C96-2391-B654-8052-DCF28533B6E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1"/>
          <a:stretch/>
        </p:blipFill>
        <p:spPr>
          <a:xfrm>
            <a:off x="4740148" y="3068960"/>
            <a:ext cx="2711704" cy="408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0CE533-790E-CA9F-F7C6-F61BC3083B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5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288C8F-ED10-88C3-2DEB-A7ABEBD75E18}"/>
              </a:ext>
            </a:extLst>
          </p:cNvPr>
          <p:cNvSpPr/>
          <p:nvPr/>
        </p:nvSpPr>
        <p:spPr bwMode="white">
          <a:xfrm>
            <a:off x="2129523" y="1763162"/>
            <a:ext cx="371428" cy="31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8FAF8E-348D-6729-187C-350507827A56}"/>
              </a:ext>
            </a:extLst>
          </p:cNvPr>
          <p:cNvSpPr/>
          <p:nvPr/>
        </p:nvSpPr>
        <p:spPr bwMode="white">
          <a:xfrm>
            <a:off x="7910476" y="1801291"/>
            <a:ext cx="190476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5DEA87-BE65-A246-4EB2-1D4689608728}"/>
              </a:ext>
            </a:extLst>
          </p:cNvPr>
          <p:cNvSpPr/>
          <p:nvPr/>
        </p:nvSpPr>
        <p:spPr bwMode="white">
          <a:xfrm>
            <a:off x="7081904" y="2430408"/>
            <a:ext cx="371428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6CE747-9EF4-9DF5-8C1B-74696AEBBA47}"/>
              </a:ext>
            </a:extLst>
          </p:cNvPr>
          <p:cNvSpPr/>
          <p:nvPr/>
        </p:nvSpPr>
        <p:spPr bwMode="white">
          <a:xfrm>
            <a:off x="2034285" y="3650514"/>
            <a:ext cx="1123809" cy="314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EBAF5B-2B35-F8CF-B529-AC869AF36CBC}"/>
              </a:ext>
            </a:extLst>
          </p:cNvPr>
          <p:cNvSpPr/>
          <p:nvPr/>
        </p:nvSpPr>
        <p:spPr bwMode="white">
          <a:xfrm>
            <a:off x="2967619" y="4317760"/>
            <a:ext cx="390476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37878F7-5E4C-CE86-3669-ED0CFAE4DF3B}"/>
              </a:ext>
            </a:extLst>
          </p:cNvPr>
          <p:cNvSpPr/>
          <p:nvPr/>
        </p:nvSpPr>
        <p:spPr bwMode="white">
          <a:xfrm>
            <a:off x="7910476" y="4317760"/>
            <a:ext cx="190476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7978115-39A0-75A2-9FCD-A9A27593E422}"/>
              </a:ext>
            </a:extLst>
          </p:cNvPr>
          <p:cNvSpPr/>
          <p:nvPr/>
        </p:nvSpPr>
        <p:spPr bwMode="white">
          <a:xfrm>
            <a:off x="9177142" y="4317760"/>
            <a:ext cx="371428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D759CC9-033C-09CC-867C-E0C7782952EC}"/>
              </a:ext>
            </a:extLst>
          </p:cNvPr>
          <p:cNvSpPr/>
          <p:nvPr/>
        </p:nvSpPr>
        <p:spPr bwMode="white">
          <a:xfrm>
            <a:off x="3834285" y="4946877"/>
            <a:ext cx="542857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CDE441-FDB4-A5DE-65F7-A9FF812E9092}"/>
              </a:ext>
            </a:extLst>
          </p:cNvPr>
          <p:cNvSpPr/>
          <p:nvPr/>
        </p:nvSpPr>
        <p:spPr bwMode="white">
          <a:xfrm>
            <a:off x="8081904" y="4946877"/>
            <a:ext cx="190476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2A0EBFD-BF6E-537D-1E74-CF352E05A8A1}"/>
              </a:ext>
            </a:extLst>
          </p:cNvPr>
          <p:cNvSpPr/>
          <p:nvPr/>
        </p:nvSpPr>
        <p:spPr bwMode="white">
          <a:xfrm>
            <a:off x="9586666" y="4946877"/>
            <a:ext cx="390476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2479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2FC369-3A00-8065-7C1F-6BD0260354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478E4A-649F-48C0-E012-77BC20010776}"/>
              </a:ext>
            </a:extLst>
          </p:cNvPr>
          <p:cNvSpPr/>
          <p:nvPr/>
        </p:nvSpPr>
        <p:spPr bwMode="white">
          <a:xfrm>
            <a:off x="1948571" y="1988840"/>
            <a:ext cx="331005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9E5FDB-352C-B147-FB61-A72274F97F31}"/>
              </a:ext>
            </a:extLst>
          </p:cNvPr>
          <p:cNvSpPr/>
          <p:nvPr/>
        </p:nvSpPr>
        <p:spPr bwMode="white">
          <a:xfrm>
            <a:off x="5653333" y="1935044"/>
            <a:ext cx="371428" cy="257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41BE6D-4332-A273-0FF8-5FB9CE73B812}"/>
              </a:ext>
            </a:extLst>
          </p:cNvPr>
          <p:cNvSpPr/>
          <p:nvPr/>
        </p:nvSpPr>
        <p:spPr bwMode="white">
          <a:xfrm>
            <a:off x="10053333" y="1944579"/>
            <a:ext cx="380952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2B7F52-4B52-EFD5-A882-164A759E9866}"/>
              </a:ext>
            </a:extLst>
          </p:cNvPr>
          <p:cNvSpPr/>
          <p:nvPr/>
        </p:nvSpPr>
        <p:spPr bwMode="white">
          <a:xfrm>
            <a:off x="2015238" y="2640640"/>
            <a:ext cx="361904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8B1C06-ACD5-11C4-0A0A-0B6BE0A523E5}"/>
              </a:ext>
            </a:extLst>
          </p:cNvPr>
          <p:cNvSpPr/>
          <p:nvPr/>
        </p:nvSpPr>
        <p:spPr bwMode="white">
          <a:xfrm>
            <a:off x="5653333" y="2631105"/>
            <a:ext cx="371428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87131E4-571B-09DC-DE19-ECD7648606FB}"/>
              </a:ext>
            </a:extLst>
          </p:cNvPr>
          <p:cNvSpPr/>
          <p:nvPr/>
        </p:nvSpPr>
        <p:spPr bwMode="white">
          <a:xfrm>
            <a:off x="9408368" y="2672528"/>
            <a:ext cx="331005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75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9B1DB7-02AD-8E03-A041-61BDB9BD92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4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3F3AEF-65B4-6FC3-217D-825B7CF11A4B}"/>
              </a:ext>
            </a:extLst>
          </p:cNvPr>
          <p:cNvSpPr/>
          <p:nvPr/>
        </p:nvSpPr>
        <p:spPr bwMode="white">
          <a:xfrm>
            <a:off x="4786666" y="2068875"/>
            <a:ext cx="333333" cy="2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6F36E8-261E-D210-B0E2-3FA9F7C9F4C7}"/>
              </a:ext>
            </a:extLst>
          </p:cNvPr>
          <p:cNvSpPr/>
          <p:nvPr/>
        </p:nvSpPr>
        <p:spPr bwMode="white">
          <a:xfrm>
            <a:off x="9205714" y="2068875"/>
            <a:ext cx="323809" cy="238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B1AF8E-BEE0-B15B-A2A7-9E749C1DA38D}"/>
              </a:ext>
            </a:extLst>
          </p:cNvPr>
          <p:cNvSpPr/>
          <p:nvPr/>
        </p:nvSpPr>
        <p:spPr bwMode="white">
          <a:xfrm>
            <a:off x="5091428" y="3470967"/>
            <a:ext cx="333333" cy="2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918C3D-3AF1-3ECC-6F32-3570D4362302}"/>
              </a:ext>
            </a:extLst>
          </p:cNvPr>
          <p:cNvSpPr/>
          <p:nvPr/>
        </p:nvSpPr>
        <p:spPr bwMode="white">
          <a:xfrm>
            <a:off x="9148571" y="3451891"/>
            <a:ext cx="342857" cy="276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045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A49E2-2B4D-6B9B-0D63-9CC11E1686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A46FF7-56B9-53A2-9C73-380C8D56D1A6}"/>
              </a:ext>
            </a:extLst>
          </p:cNvPr>
          <p:cNvSpPr/>
          <p:nvPr/>
        </p:nvSpPr>
        <p:spPr bwMode="white">
          <a:xfrm>
            <a:off x="6043809" y="4024662"/>
            <a:ext cx="580952" cy="27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724DCD-D542-6097-4697-007112BE2B32}"/>
              </a:ext>
            </a:extLst>
          </p:cNvPr>
          <p:cNvSpPr/>
          <p:nvPr/>
        </p:nvSpPr>
        <p:spPr bwMode="white">
          <a:xfrm>
            <a:off x="5053333" y="4530259"/>
            <a:ext cx="523809" cy="28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403755-7C48-06CF-C376-A923D24E0AD2}"/>
              </a:ext>
            </a:extLst>
          </p:cNvPr>
          <p:cNvSpPr/>
          <p:nvPr/>
        </p:nvSpPr>
        <p:spPr bwMode="white">
          <a:xfrm>
            <a:off x="7072380" y="4711510"/>
            <a:ext cx="628571" cy="28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82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2023-12-27T06:57:25Z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