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AA41E3-560E-7922-0037-2B440C06D6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556" b="59650"/>
          <a:stretch/>
        </p:blipFill>
        <p:spPr>
          <a:xfrm>
            <a:off x="3480008" y="3064375"/>
            <a:ext cx="5231984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225C14-52F6-9A89-81C8-312F8CF5A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5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B22841-9DF0-6D0E-992B-DCA6202D7CB8}"/>
              </a:ext>
            </a:extLst>
          </p:cNvPr>
          <p:cNvSpPr/>
          <p:nvPr/>
        </p:nvSpPr>
        <p:spPr bwMode="white">
          <a:xfrm>
            <a:off x="1900952" y="1908812"/>
            <a:ext cx="371428" cy="25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68C4FE-7469-4D68-C167-A05CB529C1FA}"/>
              </a:ext>
            </a:extLst>
          </p:cNvPr>
          <p:cNvSpPr/>
          <p:nvPr/>
        </p:nvSpPr>
        <p:spPr bwMode="white">
          <a:xfrm>
            <a:off x="4691428" y="1908812"/>
            <a:ext cx="361904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A0F3E01-699A-B2DC-714F-DB07EF8893E7}"/>
              </a:ext>
            </a:extLst>
          </p:cNvPr>
          <p:cNvSpPr/>
          <p:nvPr/>
        </p:nvSpPr>
        <p:spPr bwMode="white">
          <a:xfrm>
            <a:off x="7320000" y="1908812"/>
            <a:ext cx="361904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B38FD8-3D9F-95CF-E5F9-7EF92D3FF211}"/>
              </a:ext>
            </a:extLst>
          </p:cNvPr>
          <p:cNvSpPr/>
          <p:nvPr/>
        </p:nvSpPr>
        <p:spPr bwMode="white">
          <a:xfrm>
            <a:off x="9939047" y="1908812"/>
            <a:ext cx="361904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42D139-067C-2DDB-DFFE-4919D6E98AB3}"/>
              </a:ext>
            </a:extLst>
          </p:cNvPr>
          <p:cNvSpPr/>
          <p:nvPr/>
        </p:nvSpPr>
        <p:spPr bwMode="white">
          <a:xfrm>
            <a:off x="1900952" y="2673558"/>
            <a:ext cx="371428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B2C4E51-72C2-BD3C-B96E-9156DEA3E14A}"/>
              </a:ext>
            </a:extLst>
          </p:cNvPr>
          <p:cNvSpPr/>
          <p:nvPr/>
        </p:nvSpPr>
        <p:spPr bwMode="white">
          <a:xfrm>
            <a:off x="7291428" y="2673558"/>
            <a:ext cx="371428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6C3B0A7-002A-4C47-06DE-CCBD442750D0}"/>
              </a:ext>
            </a:extLst>
          </p:cNvPr>
          <p:cNvSpPr/>
          <p:nvPr/>
        </p:nvSpPr>
        <p:spPr bwMode="white">
          <a:xfrm>
            <a:off x="9939047" y="2663998"/>
            <a:ext cx="371428" cy="25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7609F72-3FAF-CA96-95AC-80DF711B72C5}"/>
              </a:ext>
            </a:extLst>
          </p:cNvPr>
          <p:cNvSpPr/>
          <p:nvPr/>
        </p:nvSpPr>
        <p:spPr bwMode="white">
          <a:xfrm>
            <a:off x="4691428" y="2673558"/>
            <a:ext cx="361904" cy="248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4019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94061-4257-F77F-39FF-5E77B383D8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F56DE3-B9E7-43FB-3672-AD0F8AECE243}"/>
              </a:ext>
            </a:extLst>
          </p:cNvPr>
          <p:cNvSpPr/>
          <p:nvPr/>
        </p:nvSpPr>
        <p:spPr bwMode="white">
          <a:xfrm>
            <a:off x="2396190" y="3488578"/>
            <a:ext cx="1228571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D6F6343-F954-C12B-DCF9-6C3D3E9AAA1E}"/>
              </a:ext>
            </a:extLst>
          </p:cNvPr>
          <p:cNvSpPr/>
          <p:nvPr/>
        </p:nvSpPr>
        <p:spPr bwMode="white">
          <a:xfrm>
            <a:off x="5386666" y="3488578"/>
            <a:ext cx="1400000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E8D05E-50E8-2266-F48B-B5650FA3C308}"/>
              </a:ext>
            </a:extLst>
          </p:cNvPr>
          <p:cNvSpPr/>
          <p:nvPr/>
        </p:nvSpPr>
        <p:spPr bwMode="white">
          <a:xfrm>
            <a:off x="8253333" y="3488578"/>
            <a:ext cx="1914285" cy="28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666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479ADB-4E9D-2079-358A-C467FE9AB9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D1DB63-8FA8-606D-2AE2-9F802DC7546F}"/>
              </a:ext>
            </a:extLst>
          </p:cNvPr>
          <p:cNvSpPr/>
          <p:nvPr/>
        </p:nvSpPr>
        <p:spPr bwMode="white">
          <a:xfrm>
            <a:off x="1967619" y="3909480"/>
            <a:ext cx="97142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64C3A1-1577-F9C9-43DA-26A64E7E786C}"/>
              </a:ext>
            </a:extLst>
          </p:cNvPr>
          <p:cNvSpPr/>
          <p:nvPr/>
        </p:nvSpPr>
        <p:spPr bwMode="white">
          <a:xfrm>
            <a:off x="3920000" y="3909480"/>
            <a:ext cx="97142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600C7C-7BF8-57F7-CC48-120A741A6FA1}"/>
              </a:ext>
            </a:extLst>
          </p:cNvPr>
          <p:cNvSpPr/>
          <p:nvPr/>
        </p:nvSpPr>
        <p:spPr bwMode="white">
          <a:xfrm>
            <a:off x="5872380" y="3909480"/>
            <a:ext cx="97142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2A969-E175-E0DE-A175-410DFAE56196}"/>
              </a:ext>
            </a:extLst>
          </p:cNvPr>
          <p:cNvSpPr/>
          <p:nvPr/>
        </p:nvSpPr>
        <p:spPr bwMode="white">
          <a:xfrm>
            <a:off x="7824761" y="3909480"/>
            <a:ext cx="97142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35F2E7-40D2-72B2-5398-A5301E255735}"/>
              </a:ext>
            </a:extLst>
          </p:cNvPr>
          <p:cNvSpPr/>
          <p:nvPr/>
        </p:nvSpPr>
        <p:spPr bwMode="white">
          <a:xfrm>
            <a:off x="9777142" y="3909480"/>
            <a:ext cx="971428" cy="25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42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C73996-BC98-968E-CB8A-EEC74528D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662C9D-DE4E-1D5A-5763-73BF1D1CCEFC}"/>
              </a:ext>
            </a:extLst>
          </p:cNvPr>
          <p:cNvSpPr/>
          <p:nvPr/>
        </p:nvSpPr>
        <p:spPr bwMode="white">
          <a:xfrm>
            <a:off x="8272380" y="3701577"/>
            <a:ext cx="371428" cy="276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2DDA1FD-4F8E-377B-547F-74633A4E280E}"/>
              </a:ext>
            </a:extLst>
          </p:cNvPr>
          <p:cNvSpPr/>
          <p:nvPr/>
        </p:nvSpPr>
        <p:spPr bwMode="white">
          <a:xfrm>
            <a:off x="10643809" y="3682489"/>
            <a:ext cx="333333" cy="314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75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043E6-A2BA-223D-DF54-F71ED5070A6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5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3BA058-6166-8873-D8A5-BED478200749}"/>
              </a:ext>
            </a:extLst>
          </p:cNvPr>
          <p:cNvSpPr/>
          <p:nvPr/>
        </p:nvSpPr>
        <p:spPr bwMode="white">
          <a:xfrm>
            <a:off x="1272380" y="1871655"/>
            <a:ext cx="4276190" cy="22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5702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