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0" r:id="rId3"/>
    <p:sldId id="339" r:id="rId4"/>
    <p:sldId id="338" r:id="rId5"/>
    <p:sldId id="337" r:id="rId6"/>
    <p:sldId id="336" r:id="rId7"/>
    <p:sldId id="335" r:id="rId8"/>
    <p:sldId id="334" r:id="rId9"/>
    <p:sldId id="333" r:id="rId10"/>
    <p:sldId id="332" r:id="rId11"/>
    <p:sldId id="330" r:id="rId12"/>
    <p:sldId id="329" r:id="rId13"/>
    <p:sldId id="328" r:id="rId14"/>
    <p:sldId id="327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435" autoAdjust="0"/>
    <p:restoredTop sz="94660"/>
  </p:normalViewPr>
  <p:slideViewPr>
    <p:cSldViewPr showGuides="1">
      <p:cViewPr varScale="1">
        <p:scale>
          <a:sx n="90" d="100"/>
          <a:sy n="90" d="100"/>
        </p:scale>
        <p:origin x="68" y="3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52F81F-1D32-2682-3620-510C9A1054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3732036" y="2924944"/>
            <a:ext cx="4727928" cy="6176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81261E-D8B0-1D7D-1A9E-4E84A6C50E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7DC6E0-8C3B-D2DD-DC9A-6C7AA1720DB2}"/>
              </a:ext>
            </a:extLst>
          </p:cNvPr>
          <p:cNvSpPr/>
          <p:nvPr/>
        </p:nvSpPr>
        <p:spPr bwMode="white">
          <a:xfrm>
            <a:off x="911425" y="2497167"/>
            <a:ext cx="2448272" cy="1507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D32D22-2C15-DB5B-88F0-38C4372118C6}"/>
              </a:ext>
            </a:extLst>
          </p:cNvPr>
          <p:cNvSpPr/>
          <p:nvPr/>
        </p:nvSpPr>
        <p:spPr bwMode="white">
          <a:xfrm>
            <a:off x="2615238" y="1763180"/>
            <a:ext cx="914285" cy="36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2C26E4C-876D-784D-F7AD-0D214EF23B66}"/>
              </a:ext>
            </a:extLst>
          </p:cNvPr>
          <p:cNvSpPr/>
          <p:nvPr/>
        </p:nvSpPr>
        <p:spPr bwMode="white">
          <a:xfrm>
            <a:off x="4007769" y="2348880"/>
            <a:ext cx="225508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8CB589-5439-B797-86E9-BBD13A842148}"/>
              </a:ext>
            </a:extLst>
          </p:cNvPr>
          <p:cNvSpPr/>
          <p:nvPr/>
        </p:nvSpPr>
        <p:spPr bwMode="white">
          <a:xfrm>
            <a:off x="5672380" y="1763181"/>
            <a:ext cx="904761" cy="36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784987-EED8-62BF-CADD-A2DFBC1D2756}"/>
              </a:ext>
            </a:extLst>
          </p:cNvPr>
          <p:cNvSpPr/>
          <p:nvPr/>
        </p:nvSpPr>
        <p:spPr bwMode="white">
          <a:xfrm>
            <a:off x="9048328" y="1691173"/>
            <a:ext cx="1671672" cy="369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F20E554-EBEB-4ECF-9C06-C89B639AA44C}"/>
              </a:ext>
            </a:extLst>
          </p:cNvPr>
          <p:cNvSpPr/>
          <p:nvPr/>
        </p:nvSpPr>
        <p:spPr bwMode="white">
          <a:xfrm>
            <a:off x="7120000" y="2420888"/>
            <a:ext cx="1568288" cy="1391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E6974C-DADF-F2D9-A38A-C056813A599C}"/>
              </a:ext>
            </a:extLst>
          </p:cNvPr>
          <p:cNvSpPr/>
          <p:nvPr/>
        </p:nvSpPr>
        <p:spPr bwMode="white">
          <a:xfrm>
            <a:off x="8688288" y="2348880"/>
            <a:ext cx="2031712" cy="1463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6403125D-8980-5676-4265-728E136506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5099" y="4127178"/>
            <a:ext cx="10800000" cy="2079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E365C27-B4AF-A3A5-873E-F43805199153}"/>
              </a:ext>
            </a:extLst>
          </p:cNvPr>
          <p:cNvSpPr/>
          <p:nvPr/>
        </p:nvSpPr>
        <p:spPr bwMode="white">
          <a:xfrm>
            <a:off x="1068492" y="4775766"/>
            <a:ext cx="2088232" cy="15165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F97CB1D-3060-A89F-38CE-35D783EA5990}"/>
              </a:ext>
            </a:extLst>
          </p:cNvPr>
          <p:cNvSpPr/>
          <p:nvPr/>
        </p:nvSpPr>
        <p:spPr bwMode="white">
          <a:xfrm>
            <a:off x="2631765" y="4213021"/>
            <a:ext cx="914285" cy="35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72EBFC5-9641-C908-D066-CE02EAA8D0C2}"/>
              </a:ext>
            </a:extLst>
          </p:cNvPr>
          <p:cNvSpPr/>
          <p:nvPr/>
        </p:nvSpPr>
        <p:spPr bwMode="white">
          <a:xfrm>
            <a:off x="3948812" y="4775765"/>
            <a:ext cx="2376264" cy="151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D5E0497-6C2C-4B1A-D4A9-63BDC72E3FFB}"/>
              </a:ext>
            </a:extLst>
          </p:cNvPr>
          <p:cNvSpPr/>
          <p:nvPr/>
        </p:nvSpPr>
        <p:spPr bwMode="white">
          <a:xfrm>
            <a:off x="5688908" y="4213021"/>
            <a:ext cx="904761" cy="354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0636987-21DA-E064-1A7A-2E36E5497F37}"/>
              </a:ext>
            </a:extLst>
          </p:cNvPr>
          <p:cNvSpPr/>
          <p:nvPr/>
        </p:nvSpPr>
        <p:spPr bwMode="white">
          <a:xfrm>
            <a:off x="6784146" y="4642232"/>
            <a:ext cx="1989201" cy="1516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1CE0731C-20C7-44C1-0D56-CDD04611A8D4}"/>
              </a:ext>
            </a:extLst>
          </p:cNvPr>
          <p:cNvSpPr/>
          <p:nvPr/>
        </p:nvSpPr>
        <p:spPr bwMode="white">
          <a:xfrm>
            <a:off x="8747326" y="4775765"/>
            <a:ext cx="1989201" cy="1383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D82769B-B159-FE3E-83C5-704EB0BD5E5C}"/>
              </a:ext>
            </a:extLst>
          </p:cNvPr>
          <p:cNvSpPr/>
          <p:nvPr/>
        </p:nvSpPr>
        <p:spPr bwMode="white">
          <a:xfrm>
            <a:off x="9271442" y="4127178"/>
            <a:ext cx="1387116" cy="440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3995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10" grpId="0" animBg="1"/>
      <p:bldP spid="11" grpId="0" animBg="1"/>
      <p:bldP spid="12" grpId="0" animBg="1"/>
      <p:bldP spid="2" grpId="0" animBg="1"/>
      <p:bldP spid="13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43CEC-34FE-E784-94E1-C3B86A5719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7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DA25E8-BD55-04D0-BEBB-5A5F320381F2}"/>
              </a:ext>
            </a:extLst>
          </p:cNvPr>
          <p:cNvSpPr/>
          <p:nvPr/>
        </p:nvSpPr>
        <p:spPr bwMode="white">
          <a:xfrm>
            <a:off x="1177142" y="2431979"/>
            <a:ext cx="1619047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0A68AD-36D7-D1C1-8822-6F4A7BF4D668}"/>
              </a:ext>
            </a:extLst>
          </p:cNvPr>
          <p:cNvSpPr/>
          <p:nvPr/>
        </p:nvSpPr>
        <p:spPr bwMode="white">
          <a:xfrm>
            <a:off x="6386666" y="2403352"/>
            <a:ext cx="1809523" cy="286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4C5DFB-EAA1-1C30-ADDB-055221113C19}"/>
              </a:ext>
            </a:extLst>
          </p:cNvPr>
          <p:cNvSpPr/>
          <p:nvPr/>
        </p:nvSpPr>
        <p:spPr bwMode="white">
          <a:xfrm>
            <a:off x="1177142" y="3109486"/>
            <a:ext cx="904761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9B9056-DB90-73FB-CAAF-61D070BE10BB}"/>
              </a:ext>
            </a:extLst>
          </p:cNvPr>
          <p:cNvSpPr/>
          <p:nvPr/>
        </p:nvSpPr>
        <p:spPr bwMode="white">
          <a:xfrm>
            <a:off x="6386666" y="3109486"/>
            <a:ext cx="914285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F37D341-3551-5BFB-2228-AA1B0FC85A94}"/>
              </a:ext>
            </a:extLst>
          </p:cNvPr>
          <p:cNvSpPr/>
          <p:nvPr/>
        </p:nvSpPr>
        <p:spPr bwMode="white">
          <a:xfrm>
            <a:off x="1177142" y="4779397"/>
            <a:ext cx="1628571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CF3474-B501-1274-87EF-EC21297F6017}"/>
              </a:ext>
            </a:extLst>
          </p:cNvPr>
          <p:cNvSpPr/>
          <p:nvPr/>
        </p:nvSpPr>
        <p:spPr bwMode="white">
          <a:xfrm>
            <a:off x="6386666" y="4779397"/>
            <a:ext cx="1809523" cy="257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FF5553-1067-2288-0069-302FF7B263EF}"/>
              </a:ext>
            </a:extLst>
          </p:cNvPr>
          <p:cNvSpPr/>
          <p:nvPr/>
        </p:nvSpPr>
        <p:spPr bwMode="white">
          <a:xfrm>
            <a:off x="1177142" y="5466447"/>
            <a:ext cx="904761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BF7773A-740E-6A05-98CB-2371E4DA1913}"/>
              </a:ext>
            </a:extLst>
          </p:cNvPr>
          <p:cNvSpPr/>
          <p:nvPr/>
        </p:nvSpPr>
        <p:spPr bwMode="white">
          <a:xfrm>
            <a:off x="6386666" y="5466447"/>
            <a:ext cx="914285" cy="24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0429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9170AE-14D0-8E34-2229-AB605628BD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668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6A82F8-FE72-0A57-E814-85BD9292934B}"/>
              </a:ext>
            </a:extLst>
          </p:cNvPr>
          <p:cNvSpPr/>
          <p:nvPr/>
        </p:nvSpPr>
        <p:spPr bwMode="white">
          <a:xfrm>
            <a:off x="2224761" y="4070902"/>
            <a:ext cx="2571428" cy="2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341AC9-4310-6918-82B2-FA1A3EEC9079}"/>
              </a:ext>
            </a:extLst>
          </p:cNvPr>
          <p:cNvSpPr/>
          <p:nvPr/>
        </p:nvSpPr>
        <p:spPr bwMode="white">
          <a:xfrm>
            <a:off x="7253333" y="4070902"/>
            <a:ext cx="2580952" cy="295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867A6-DDC1-16B8-03D4-AEE1F9CB30FD}"/>
              </a:ext>
            </a:extLst>
          </p:cNvPr>
          <p:cNvSpPr/>
          <p:nvPr/>
        </p:nvSpPr>
        <p:spPr bwMode="white">
          <a:xfrm>
            <a:off x="2234285" y="4709753"/>
            <a:ext cx="3209523" cy="3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4AA6CF-4152-8764-F411-54B50777035E}"/>
              </a:ext>
            </a:extLst>
          </p:cNvPr>
          <p:cNvSpPr/>
          <p:nvPr/>
        </p:nvSpPr>
        <p:spPr bwMode="white">
          <a:xfrm>
            <a:off x="7272380" y="4709753"/>
            <a:ext cx="3200000" cy="305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281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58E1AC-EE47-11E0-1721-B327831C20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B318368-EE5F-41A7-9885-EBD36E2365DE}"/>
              </a:ext>
            </a:extLst>
          </p:cNvPr>
          <p:cNvSpPr/>
          <p:nvPr/>
        </p:nvSpPr>
        <p:spPr bwMode="white">
          <a:xfrm>
            <a:off x="1462857" y="1764423"/>
            <a:ext cx="1961904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25A83-5206-2B9E-FCD4-A3561FCDDB69}"/>
              </a:ext>
            </a:extLst>
          </p:cNvPr>
          <p:cNvSpPr/>
          <p:nvPr/>
        </p:nvSpPr>
        <p:spPr bwMode="white">
          <a:xfrm>
            <a:off x="1167619" y="2413638"/>
            <a:ext cx="1619047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A89CDA-D695-5C29-391D-4288521CC590}"/>
              </a:ext>
            </a:extLst>
          </p:cNvPr>
          <p:cNvSpPr/>
          <p:nvPr/>
        </p:nvSpPr>
        <p:spPr bwMode="white">
          <a:xfrm>
            <a:off x="1167619" y="3062853"/>
            <a:ext cx="1428571" cy="248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26A8EB-4439-8C11-A4CC-0F571B905BB0}"/>
              </a:ext>
            </a:extLst>
          </p:cNvPr>
          <p:cNvSpPr/>
          <p:nvPr/>
        </p:nvSpPr>
        <p:spPr bwMode="white">
          <a:xfrm>
            <a:off x="1158095" y="3673878"/>
            <a:ext cx="3200000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1628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D5A765-935E-DD37-1330-D0A0B3B4C1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74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181775-AD8A-BB8B-39D5-98F19B486915}"/>
              </a:ext>
            </a:extLst>
          </p:cNvPr>
          <p:cNvSpPr/>
          <p:nvPr/>
        </p:nvSpPr>
        <p:spPr bwMode="white">
          <a:xfrm>
            <a:off x="1453333" y="3134261"/>
            <a:ext cx="1971428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B09201-E040-E67A-6EFF-965CD27600FF}"/>
              </a:ext>
            </a:extLst>
          </p:cNvPr>
          <p:cNvSpPr/>
          <p:nvPr/>
        </p:nvSpPr>
        <p:spPr bwMode="white">
          <a:xfrm>
            <a:off x="1167619" y="3772462"/>
            <a:ext cx="1457142" cy="228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154EF1-B1AE-E2B2-D490-EB555DE7ACC1}"/>
              </a:ext>
            </a:extLst>
          </p:cNvPr>
          <p:cNvSpPr/>
          <p:nvPr/>
        </p:nvSpPr>
        <p:spPr bwMode="white">
          <a:xfrm>
            <a:off x="1167619" y="4401137"/>
            <a:ext cx="1428571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2D2F147-FF16-252B-2C1A-936C7793426E}"/>
              </a:ext>
            </a:extLst>
          </p:cNvPr>
          <p:cNvSpPr/>
          <p:nvPr/>
        </p:nvSpPr>
        <p:spPr bwMode="white">
          <a:xfrm>
            <a:off x="1148571" y="5029812"/>
            <a:ext cx="2885714" cy="295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232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7C9DA1-681B-CCE9-10A6-11C9DD8B0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9BEAD1-D0D9-2710-0826-29D425D72495}"/>
              </a:ext>
            </a:extLst>
          </p:cNvPr>
          <p:cNvSpPr/>
          <p:nvPr/>
        </p:nvSpPr>
        <p:spPr bwMode="white">
          <a:xfrm>
            <a:off x="1691428" y="4245631"/>
            <a:ext cx="2723809" cy="257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B3DDC6-8462-51C4-74DA-5D86BB7C2C61}"/>
              </a:ext>
            </a:extLst>
          </p:cNvPr>
          <p:cNvSpPr/>
          <p:nvPr/>
        </p:nvSpPr>
        <p:spPr bwMode="white">
          <a:xfrm>
            <a:off x="5358095" y="4255175"/>
            <a:ext cx="2733333" cy="248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2C5D448-4264-08E0-5A62-631FAE0CEC98}"/>
              </a:ext>
            </a:extLst>
          </p:cNvPr>
          <p:cNvSpPr/>
          <p:nvPr/>
        </p:nvSpPr>
        <p:spPr bwMode="white">
          <a:xfrm>
            <a:off x="1691428" y="4865998"/>
            <a:ext cx="4647619" cy="30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7248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DE73E8-1D6B-A120-688D-C68DAFF87B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6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9F8783-A858-DCAF-6094-A71312BEC05C}"/>
              </a:ext>
            </a:extLst>
          </p:cNvPr>
          <p:cNvSpPr/>
          <p:nvPr/>
        </p:nvSpPr>
        <p:spPr bwMode="white">
          <a:xfrm>
            <a:off x="1215238" y="1556792"/>
            <a:ext cx="790509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D5880D-CB70-F779-FFC9-8FC2649A3C68}"/>
              </a:ext>
            </a:extLst>
          </p:cNvPr>
          <p:cNvSpPr/>
          <p:nvPr/>
        </p:nvSpPr>
        <p:spPr bwMode="white">
          <a:xfrm>
            <a:off x="1196190" y="2404075"/>
            <a:ext cx="2742857" cy="2577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8A265A-0B13-18D8-FA49-51F7191E37A9}"/>
              </a:ext>
            </a:extLst>
          </p:cNvPr>
          <p:cNvSpPr/>
          <p:nvPr/>
        </p:nvSpPr>
        <p:spPr bwMode="white">
          <a:xfrm>
            <a:off x="1215238" y="3034189"/>
            <a:ext cx="6085714" cy="30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463E280-91A1-6621-E2E1-7C620FBE2B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7" r="12218" b="61745"/>
          <a:stretch/>
        </p:blipFill>
        <p:spPr>
          <a:xfrm>
            <a:off x="1523492" y="3927942"/>
            <a:ext cx="9145016" cy="1664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80532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D7217-5F13-8D63-1F8B-42A39401B9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2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D46A97-B5F9-A01E-2F22-ED65A2E7A1F4}"/>
              </a:ext>
            </a:extLst>
          </p:cNvPr>
          <p:cNvSpPr/>
          <p:nvPr/>
        </p:nvSpPr>
        <p:spPr bwMode="white">
          <a:xfrm>
            <a:off x="4281904" y="1819805"/>
            <a:ext cx="590476" cy="2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0A6AD7-787C-48FC-6C3A-7229F07BD8D2}"/>
              </a:ext>
            </a:extLst>
          </p:cNvPr>
          <p:cNvSpPr/>
          <p:nvPr/>
        </p:nvSpPr>
        <p:spPr bwMode="white">
          <a:xfrm>
            <a:off x="8148571" y="1819805"/>
            <a:ext cx="400000" cy="25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1B59DC-FAC4-7119-7E5F-AC63EF8F79C5}"/>
              </a:ext>
            </a:extLst>
          </p:cNvPr>
          <p:cNvSpPr/>
          <p:nvPr/>
        </p:nvSpPr>
        <p:spPr bwMode="white">
          <a:xfrm>
            <a:off x="5234285" y="2505670"/>
            <a:ext cx="590476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8B083F-D8BA-1022-BA5B-0C10617BF059}"/>
              </a:ext>
            </a:extLst>
          </p:cNvPr>
          <p:cNvSpPr/>
          <p:nvPr/>
        </p:nvSpPr>
        <p:spPr bwMode="white">
          <a:xfrm>
            <a:off x="10148571" y="2505670"/>
            <a:ext cx="571428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6FFABBD-C40E-8304-1A11-B195AE440A33}"/>
              </a:ext>
            </a:extLst>
          </p:cNvPr>
          <p:cNvSpPr/>
          <p:nvPr/>
        </p:nvSpPr>
        <p:spPr bwMode="white">
          <a:xfrm>
            <a:off x="7605714" y="3153431"/>
            <a:ext cx="371428" cy="28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DC148FF-B94F-E9D2-E303-0D63C21BD18E}"/>
              </a:ext>
            </a:extLst>
          </p:cNvPr>
          <p:cNvSpPr/>
          <p:nvPr/>
        </p:nvSpPr>
        <p:spPr bwMode="white">
          <a:xfrm>
            <a:off x="10472380" y="3143905"/>
            <a:ext cx="390476" cy="333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BDCCE5-EE18-7CBE-06A0-709FD7B0C9F3}"/>
              </a:ext>
            </a:extLst>
          </p:cNvPr>
          <p:cNvSpPr/>
          <p:nvPr/>
        </p:nvSpPr>
        <p:spPr bwMode="white">
          <a:xfrm>
            <a:off x="3834285" y="3877400"/>
            <a:ext cx="590476" cy="247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007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3565E1-855E-A0DE-E47D-D6B50CE4B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5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F2094-5384-6820-321D-D3081824BF81}"/>
              </a:ext>
            </a:extLst>
          </p:cNvPr>
          <p:cNvSpPr/>
          <p:nvPr/>
        </p:nvSpPr>
        <p:spPr bwMode="white">
          <a:xfrm>
            <a:off x="7653333" y="1191205"/>
            <a:ext cx="590476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E7393F-E018-2427-E715-3BF0B67FE30A}"/>
              </a:ext>
            </a:extLst>
          </p:cNvPr>
          <p:cNvSpPr/>
          <p:nvPr/>
        </p:nvSpPr>
        <p:spPr bwMode="white">
          <a:xfrm>
            <a:off x="1596190" y="1877415"/>
            <a:ext cx="580952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DE3CAD4-4EB6-4418-8BCE-0B4F224631C5}"/>
              </a:ext>
            </a:extLst>
          </p:cNvPr>
          <p:cNvSpPr/>
          <p:nvPr/>
        </p:nvSpPr>
        <p:spPr bwMode="white">
          <a:xfrm>
            <a:off x="5186666" y="1877415"/>
            <a:ext cx="590476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27EA51B-88C7-601D-B306-3EE74B5B10D1}"/>
              </a:ext>
            </a:extLst>
          </p:cNvPr>
          <p:cNvSpPr/>
          <p:nvPr/>
        </p:nvSpPr>
        <p:spPr bwMode="white">
          <a:xfrm>
            <a:off x="7710476" y="1877415"/>
            <a:ext cx="580952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3306A3-ED25-99ED-7C63-431A5C41E934}"/>
              </a:ext>
            </a:extLst>
          </p:cNvPr>
          <p:cNvSpPr/>
          <p:nvPr/>
        </p:nvSpPr>
        <p:spPr bwMode="white">
          <a:xfrm>
            <a:off x="2834285" y="3430916"/>
            <a:ext cx="380952" cy="2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DE5C2B-AA1E-32A3-A75B-033ED9ED5810}"/>
              </a:ext>
            </a:extLst>
          </p:cNvPr>
          <p:cNvSpPr/>
          <p:nvPr/>
        </p:nvSpPr>
        <p:spPr bwMode="white">
          <a:xfrm>
            <a:off x="6796190" y="3430916"/>
            <a:ext cx="390476" cy="2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E2C4772-05BF-DBDD-7C7E-0BED9E7C7CE8}"/>
              </a:ext>
            </a:extLst>
          </p:cNvPr>
          <p:cNvSpPr/>
          <p:nvPr/>
        </p:nvSpPr>
        <p:spPr bwMode="white">
          <a:xfrm>
            <a:off x="2653333" y="4212432"/>
            <a:ext cx="380952" cy="2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C3141BA-ABDD-669C-4ABB-4E685E70CE2D}"/>
              </a:ext>
            </a:extLst>
          </p:cNvPr>
          <p:cNvSpPr/>
          <p:nvPr/>
        </p:nvSpPr>
        <p:spPr bwMode="white">
          <a:xfrm>
            <a:off x="7710476" y="4231494"/>
            <a:ext cx="333333" cy="24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1572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A3BD3-6E55-F4D6-F744-93BADBBBAD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79F83B-10D1-5B34-E34E-79944DF861EC}"/>
              </a:ext>
            </a:extLst>
          </p:cNvPr>
          <p:cNvSpPr/>
          <p:nvPr/>
        </p:nvSpPr>
        <p:spPr bwMode="white">
          <a:xfrm>
            <a:off x="6700952" y="1248729"/>
            <a:ext cx="571428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61CC07-0FC4-6EA1-47A5-8456518BE8FB}"/>
              </a:ext>
            </a:extLst>
          </p:cNvPr>
          <p:cNvSpPr/>
          <p:nvPr/>
        </p:nvSpPr>
        <p:spPr bwMode="white">
          <a:xfrm>
            <a:off x="4110476" y="2680090"/>
            <a:ext cx="409523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8A416-A4A3-EA23-4534-C031AEF7BA13}"/>
              </a:ext>
            </a:extLst>
          </p:cNvPr>
          <p:cNvSpPr/>
          <p:nvPr/>
        </p:nvSpPr>
        <p:spPr bwMode="white">
          <a:xfrm>
            <a:off x="4377142" y="4054196"/>
            <a:ext cx="2200000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C5B0DD-7915-2DAD-EC03-C7CA914DAF49}"/>
              </a:ext>
            </a:extLst>
          </p:cNvPr>
          <p:cNvSpPr/>
          <p:nvPr/>
        </p:nvSpPr>
        <p:spPr bwMode="white">
          <a:xfrm>
            <a:off x="7339047" y="4054196"/>
            <a:ext cx="2209524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CA1801-6C01-9A66-6E2D-94912AA63151}"/>
              </a:ext>
            </a:extLst>
          </p:cNvPr>
          <p:cNvSpPr/>
          <p:nvPr/>
        </p:nvSpPr>
        <p:spPr bwMode="white">
          <a:xfrm>
            <a:off x="4377142" y="4731707"/>
            <a:ext cx="2390476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13521C-6836-73D3-9D96-06AA27B2E86F}"/>
              </a:ext>
            </a:extLst>
          </p:cNvPr>
          <p:cNvSpPr/>
          <p:nvPr/>
        </p:nvSpPr>
        <p:spPr bwMode="white">
          <a:xfrm>
            <a:off x="7700952" y="4712622"/>
            <a:ext cx="2390475" cy="276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107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E04666-3061-1A2A-C117-78C118E3E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2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EB9DD2-3BE5-3EB0-F952-9A4FB757CF22}"/>
              </a:ext>
            </a:extLst>
          </p:cNvPr>
          <p:cNvSpPr/>
          <p:nvPr/>
        </p:nvSpPr>
        <p:spPr bwMode="white">
          <a:xfrm>
            <a:off x="3558095" y="1868520"/>
            <a:ext cx="590476" cy="257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6D4E08-58DE-B6F2-F774-510FF100E183}"/>
              </a:ext>
            </a:extLst>
          </p:cNvPr>
          <p:cNvSpPr/>
          <p:nvPr/>
        </p:nvSpPr>
        <p:spPr bwMode="white">
          <a:xfrm>
            <a:off x="3662857" y="3241912"/>
            <a:ext cx="571428" cy="247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28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CB470-D8BF-8E42-1500-12F2EB89A1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155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AE1F25-444A-D76E-9080-EF784974B008}"/>
              </a:ext>
            </a:extLst>
          </p:cNvPr>
          <p:cNvSpPr/>
          <p:nvPr/>
        </p:nvSpPr>
        <p:spPr bwMode="white">
          <a:xfrm>
            <a:off x="10681904" y="1734092"/>
            <a:ext cx="352380" cy="333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227E07-C1F1-F2BC-7763-61EBF236B279}"/>
              </a:ext>
            </a:extLst>
          </p:cNvPr>
          <p:cNvSpPr/>
          <p:nvPr/>
        </p:nvSpPr>
        <p:spPr bwMode="white">
          <a:xfrm>
            <a:off x="10681904" y="2410448"/>
            <a:ext cx="352380" cy="32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8D2513-8E4D-606B-7BAA-D4A8F7639D2C}"/>
              </a:ext>
            </a:extLst>
          </p:cNvPr>
          <p:cNvSpPr/>
          <p:nvPr/>
        </p:nvSpPr>
        <p:spPr bwMode="white">
          <a:xfrm>
            <a:off x="10729523" y="3801267"/>
            <a:ext cx="304762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D611C9-5F06-93AA-9CE9-C69B2EEA87C5}"/>
              </a:ext>
            </a:extLst>
          </p:cNvPr>
          <p:cNvSpPr/>
          <p:nvPr/>
        </p:nvSpPr>
        <p:spPr bwMode="white">
          <a:xfrm>
            <a:off x="10729523" y="4477623"/>
            <a:ext cx="304762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0E1E24-0EB6-4078-0897-D1AC15D281EE}"/>
              </a:ext>
            </a:extLst>
          </p:cNvPr>
          <p:cNvSpPr/>
          <p:nvPr/>
        </p:nvSpPr>
        <p:spPr bwMode="white">
          <a:xfrm>
            <a:off x="10729523" y="5830337"/>
            <a:ext cx="304762" cy="2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192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9078DB-ACF9-AF11-C8AB-96E63CAA31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27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7AB30-107E-32EA-A219-9F6AD11D95D6}"/>
              </a:ext>
            </a:extLst>
          </p:cNvPr>
          <p:cNvSpPr/>
          <p:nvPr/>
        </p:nvSpPr>
        <p:spPr bwMode="white">
          <a:xfrm>
            <a:off x="8339047" y="1821786"/>
            <a:ext cx="390476" cy="32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89398E-681A-7A16-6649-43052F76E45E}"/>
              </a:ext>
            </a:extLst>
          </p:cNvPr>
          <p:cNvSpPr/>
          <p:nvPr/>
        </p:nvSpPr>
        <p:spPr bwMode="white">
          <a:xfrm>
            <a:off x="6720000" y="3168077"/>
            <a:ext cx="390476" cy="324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79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57B847-7F02-744E-D529-E06DD86024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15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AFF95-3935-8415-583B-EA4CAEB76EED}"/>
              </a:ext>
            </a:extLst>
          </p:cNvPr>
          <p:cNvSpPr/>
          <p:nvPr/>
        </p:nvSpPr>
        <p:spPr bwMode="white">
          <a:xfrm>
            <a:off x="8167619" y="1200988"/>
            <a:ext cx="380952" cy="32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1F335D-A680-8BB7-1BF7-44A245350C14}"/>
              </a:ext>
            </a:extLst>
          </p:cNvPr>
          <p:cNvSpPr/>
          <p:nvPr/>
        </p:nvSpPr>
        <p:spPr bwMode="white">
          <a:xfrm>
            <a:off x="9062857" y="2546294"/>
            <a:ext cx="380952" cy="32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951FC5-8021-BB3B-9E24-2B61864FFC26}"/>
              </a:ext>
            </a:extLst>
          </p:cNvPr>
          <p:cNvSpPr/>
          <p:nvPr/>
        </p:nvSpPr>
        <p:spPr bwMode="white">
          <a:xfrm>
            <a:off x="7624761" y="4569023"/>
            <a:ext cx="390476" cy="324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784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76F3D-7723-4C47-53FA-B3B9CD6BB2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3E700-9E93-7A2C-34A8-08D8002549B1}"/>
              </a:ext>
            </a:extLst>
          </p:cNvPr>
          <p:cNvSpPr/>
          <p:nvPr/>
        </p:nvSpPr>
        <p:spPr bwMode="white">
          <a:xfrm>
            <a:off x="3110476" y="2564625"/>
            <a:ext cx="400000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D41390-9121-5934-0E47-BBB9A353C5D7}"/>
              </a:ext>
            </a:extLst>
          </p:cNvPr>
          <p:cNvSpPr/>
          <p:nvPr/>
        </p:nvSpPr>
        <p:spPr bwMode="white">
          <a:xfrm>
            <a:off x="5634285" y="2564625"/>
            <a:ext cx="400000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ADC3A1-6770-154B-D6B4-5DF469498B80}"/>
              </a:ext>
            </a:extLst>
          </p:cNvPr>
          <p:cNvSpPr/>
          <p:nvPr/>
        </p:nvSpPr>
        <p:spPr bwMode="white">
          <a:xfrm>
            <a:off x="8148571" y="2564625"/>
            <a:ext cx="409523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2F7A6B3-9ACB-6018-52B6-60630E0C2BA4}"/>
              </a:ext>
            </a:extLst>
          </p:cNvPr>
          <p:cNvSpPr/>
          <p:nvPr/>
        </p:nvSpPr>
        <p:spPr bwMode="white">
          <a:xfrm>
            <a:off x="10500952" y="2564625"/>
            <a:ext cx="390476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F59756-CC75-60D9-997B-A20CA26ED6FD}"/>
              </a:ext>
            </a:extLst>
          </p:cNvPr>
          <p:cNvSpPr/>
          <p:nvPr/>
        </p:nvSpPr>
        <p:spPr bwMode="white">
          <a:xfrm>
            <a:off x="3472380" y="3241729"/>
            <a:ext cx="590476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A03EC6-F2AE-96BC-883A-19A91CAF0B47}"/>
              </a:ext>
            </a:extLst>
          </p:cNvPr>
          <p:cNvSpPr/>
          <p:nvPr/>
        </p:nvSpPr>
        <p:spPr bwMode="white">
          <a:xfrm>
            <a:off x="5996190" y="3241729"/>
            <a:ext cx="580952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FC7C5E-2010-1873-2E44-741A554D155C}"/>
              </a:ext>
            </a:extLst>
          </p:cNvPr>
          <p:cNvSpPr/>
          <p:nvPr/>
        </p:nvSpPr>
        <p:spPr bwMode="white">
          <a:xfrm>
            <a:off x="8329523" y="3241729"/>
            <a:ext cx="590477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01E133C-524D-2A46-40E2-917EA68278AD}"/>
              </a:ext>
            </a:extLst>
          </p:cNvPr>
          <p:cNvSpPr/>
          <p:nvPr/>
        </p:nvSpPr>
        <p:spPr bwMode="white">
          <a:xfrm>
            <a:off x="10843809" y="3241729"/>
            <a:ext cx="590476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1325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2023-12-27T05:22:07Z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