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0A48D7-E978-7242-82F8-AA372ACCA16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91" b="53551"/>
          <a:stretch/>
        </p:blipFill>
        <p:spPr>
          <a:xfrm>
            <a:off x="4200088" y="2988224"/>
            <a:ext cx="3791824" cy="440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887751-F400-2021-4BFA-360D9FC820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7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6C2BDC-37E2-38EE-2703-0B51758969DA}"/>
              </a:ext>
            </a:extLst>
          </p:cNvPr>
          <p:cNvSpPr/>
          <p:nvPr/>
        </p:nvSpPr>
        <p:spPr bwMode="white">
          <a:xfrm>
            <a:off x="1624761" y="3567214"/>
            <a:ext cx="219047" cy="23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8E04A2-C9D6-729D-C980-E0B2FFC9618D}"/>
              </a:ext>
            </a:extLst>
          </p:cNvPr>
          <p:cNvSpPr/>
          <p:nvPr/>
        </p:nvSpPr>
        <p:spPr bwMode="white">
          <a:xfrm>
            <a:off x="2815238" y="3567214"/>
            <a:ext cx="380952" cy="23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B6100F-637F-A2BA-F3C9-4F5DFEC7D279}"/>
              </a:ext>
            </a:extLst>
          </p:cNvPr>
          <p:cNvSpPr/>
          <p:nvPr/>
        </p:nvSpPr>
        <p:spPr bwMode="white">
          <a:xfrm>
            <a:off x="5043809" y="3567214"/>
            <a:ext cx="209523" cy="23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E3065B7-B2DE-6029-2442-9BDCACCF9674}"/>
              </a:ext>
            </a:extLst>
          </p:cNvPr>
          <p:cNvSpPr/>
          <p:nvPr/>
        </p:nvSpPr>
        <p:spPr bwMode="white">
          <a:xfrm>
            <a:off x="6234285" y="3567214"/>
            <a:ext cx="209523" cy="23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CF7015-A66A-E4D2-D319-D2271878800D}"/>
              </a:ext>
            </a:extLst>
          </p:cNvPr>
          <p:cNvSpPr/>
          <p:nvPr/>
        </p:nvSpPr>
        <p:spPr bwMode="white">
          <a:xfrm>
            <a:off x="8062857" y="3567214"/>
            <a:ext cx="219047" cy="23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245EE9F-05CD-48AB-3E30-FF5E76FD513C}"/>
              </a:ext>
            </a:extLst>
          </p:cNvPr>
          <p:cNvSpPr/>
          <p:nvPr/>
        </p:nvSpPr>
        <p:spPr bwMode="white">
          <a:xfrm>
            <a:off x="9253333" y="3567214"/>
            <a:ext cx="380952" cy="23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A34D235-81FF-48BD-8B62-3A3041D765CA}"/>
              </a:ext>
            </a:extLst>
          </p:cNvPr>
          <p:cNvSpPr/>
          <p:nvPr/>
        </p:nvSpPr>
        <p:spPr bwMode="white">
          <a:xfrm>
            <a:off x="1872380" y="3996570"/>
            <a:ext cx="219047" cy="228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14A6F91-C90C-E87F-24EE-6D60B3872282}"/>
              </a:ext>
            </a:extLst>
          </p:cNvPr>
          <p:cNvSpPr/>
          <p:nvPr/>
        </p:nvSpPr>
        <p:spPr bwMode="white">
          <a:xfrm>
            <a:off x="2891428" y="3996570"/>
            <a:ext cx="390476" cy="228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1F841B3-66C0-F613-1628-68F8B366CBF4}"/>
              </a:ext>
            </a:extLst>
          </p:cNvPr>
          <p:cNvSpPr/>
          <p:nvPr/>
        </p:nvSpPr>
        <p:spPr bwMode="white">
          <a:xfrm>
            <a:off x="5043809" y="3987029"/>
            <a:ext cx="219047" cy="23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C711D3E-CAC1-73A1-019C-EE7EDC033406}"/>
              </a:ext>
            </a:extLst>
          </p:cNvPr>
          <p:cNvSpPr/>
          <p:nvPr/>
        </p:nvSpPr>
        <p:spPr bwMode="white">
          <a:xfrm>
            <a:off x="6062857" y="3987029"/>
            <a:ext cx="380952" cy="23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B0695EF-E35B-F0CE-3139-B17254FBA3AC}"/>
              </a:ext>
            </a:extLst>
          </p:cNvPr>
          <p:cNvSpPr/>
          <p:nvPr/>
        </p:nvSpPr>
        <p:spPr bwMode="white">
          <a:xfrm>
            <a:off x="8320000" y="3987029"/>
            <a:ext cx="209523" cy="238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AB84FF3-8711-9C6F-1561-E0150A3F3337}"/>
              </a:ext>
            </a:extLst>
          </p:cNvPr>
          <p:cNvSpPr/>
          <p:nvPr/>
        </p:nvSpPr>
        <p:spPr bwMode="white">
          <a:xfrm>
            <a:off x="9339047" y="3996570"/>
            <a:ext cx="380952" cy="228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881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63843F8-886A-8DB0-F2DF-4FF3690213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1918680"/>
            <a:ext cx="8640960" cy="3486109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F74076AD-BEAE-510B-A07C-393D941B314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5891"/>
          <a:stretch/>
        </p:blipFill>
        <p:spPr>
          <a:xfrm>
            <a:off x="720000" y="972001"/>
            <a:ext cx="10800000" cy="65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A14B070E-F906-28B2-2B02-C02558F45E11}"/>
              </a:ext>
            </a:extLst>
          </p:cNvPr>
          <p:cNvCxnSpPr>
            <a:cxnSpLocks/>
          </p:cNvCxnSpPr>
          <p:nvPr/>
        </p:nvCxnSpPr>
        <p:spPr>
          <a:xfrm>
            <a:off x="3287688" y="3284984"/>
            <a:ext cx="3888432" cy="1296144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F937558C-D9E3-85C5-2243-BD9F30CA84FE}"/>
              </a:ext>
            </a:extLst>
          </p:cNvPr>
          <p:cNvCxnSpPr>
            <a:cxnSpLocks/>
          </p:cNvCxnSpPr>
          <p:nvPr/>
        </p:nvCxnSpPr>
        <p:spPr>
          <a:xfrm>
            <a:off x="5951984" y="2852936"/>
            <a:ext cx="3672408" cy="1728192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AA2B73F0-73D0-9709-7E71-F0BDD4214943}"/>
              </a:ext>
            </a:extLst>
          </p:cNvPr>
          <p:cNvCxnSpPr>
            <a:cxnSpLocks/>
          </p:cNvCxnSpPr>
          <p:nvPr/>
        </p:nvCxnSpPr>
        <p:spPr>
          <a:xfrm flipV="1">
            <a:off x="3107668" y="2996952"/>
            <a:ext cx="3708412" cy="1543741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035084F6-CFA9-160B-6551-644F89A4D2B2}"/>
              </a:ext>
            </a:extLst>
          </p:cNvPr>
          <p:cNvCxnSpPr>
            <a:cxnSpLocks/>
          </p:cNvCxnSpPr>
          <p:nvPr/>
        </p:nvCxnSpPr>
        <p:spPr>
          <a:xfrm flipV="1">
            <a:off x="5663952" y="2979139"/>
            <a:ext cx="3450082" cy="1601989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98797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81C970-72C2-AED2-431A-5555C439E5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0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6BCFC2B-2F9F-C1FC-B209-85E1B67470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3" y="1916832"/>
            <a:ext cx="1587455" cy="158417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E4CAF2B5-4843-BBF6-2CA9-DA56747E44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3752" y="1916832"/>
            <a:ext cx="1587455" cy="1584175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FF000DAF-67FF-4D09-104C-33778A3408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56041" y="1916831"/>
            <a:ext cx="1587455" cy="158417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23F89E3C-EDF8-BCD1-F1AE-A7A06206D9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77024" y="1916831"/>
            <a:ext cx="1587455" cy="158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9759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6DA611-AD01-8454-7EBC-EEC03DA7DF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3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E759B5-1196-9CD9-85E5-59F892F85075}"/>
              </a:ext>
            </a:extLst>
          </p:cNvPr>
          <p:cNvSpPr/>
          <p:nvPr/>
        </p:nvSpPr>
        <p:spPr bwMode="white">
          <a:xfrm>
            <a:off x="1624761" y="3464405"/>
            <a:ext cx="219047" cy="238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BC8F77-6695-9D44-7E00-42D4613A45F3}"/>
              </a:ext>
            </a:extLst>
          </p:cNvPr>
          <p:cNvSpPr/>
          <p:nvPr/>
        </p:nvSpPr>
        <p:spPr bwMode="white">
          <a:xfrm>
            <a:off x="2653333" y="3464405"/>
            <a:ext cx="371428" cy="238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CA31F8-885B-FA97-DEF0-9D1E5A2CED1B}"/>
              </a:ext>
            </a:extLst>
          </p:cNvPr>
          <p:cNvSpPr/>
          <p:nvPr/>
        </p:nvSpPr>
        <p:spPr bwMode="white">
          <a:xfrm>
            <a:off x="4186666" y="3464405"/>
            <a:ext cx="219047" cy="238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76FB4D-B72A-DEE6-AC63-8243ED7F5C3A}"/>
              </a:ext>
            </a:extLst>
          </p:cNvPr>
          <p:cNvSpPr/>
          <p:nvPr/>
        </p:nvSpPr>
        <p:spPr bwMode="white">
          <a:xfrm>
            <a:off x="5215238" y="3464405"/>
            <a:ext cx="380952" cy="238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41D7145-496B-6E41-71FA-A5E65823E546}"/>
              </a:ext>
            </a:extLst>
          </p:cNvPr>
          <p:cNvSpPr/>
          <p:nvPr/>
        </p:nvSpPr>
        <p:spPr bwMode="white">
          <a:xfrm>
            <a:off x="6929523" y="3464405"/>
            <a:ext cx="219047" cy="229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BDB80A0-1B74-76B7-E0D3-89DFE9119E0B}"/>
              </a:ext>
            </a:extLst>
          </p:cNvPr>
          <p:cNvSpPr/>
          <p:nvPr/>
        </p:nvSpPr>
        <p:spPr bwMode="white">
          <a:xfrm>
            <a:off x="7948571" y="3464405"/>
            <a:ext cx="390476" cy="238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2196A48-BAF0-74B0-FD7A-579DF21EB6D7}"/>
              </a:ext>
            </a:extLst>
          </p:cNvPr>
          <p:cNvSpPr/>
          <p:nvPr/>
        </p:nvSpPr>
        <p:spPr bwMode="white">
          <a:xfrm>
            <a:off x="9339047" y="3464405"/>
            <a:ext cx="361904" cy="229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D0BF966-7F53-40BE-4D0E-FB7D62202CB7}"/>
              </a:ext>
            </a:extLst>
          </p:cNvPr>
          <p:cNvSpPr/>
          <p:nvPr/>
        </p:nvSpPr>
        <p:spPr bwMode="white">
          <a:xfrm>
            <a:off x="10520000" y="3464405"/>
            <a:ext cx="390476" cy="238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738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2023-12-27T06:56:08Z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