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3D5F72-F2FB-749B-2D9F-F813A25D2B1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2" b="62373"/>
          <a:stretch/>
        </p:blipFill>
        <p:spPr>
          <a:xfrm>
            <a:off x="4740148" y="3090186"/>
            <a:ext cx="2711704" cy="368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3F7F95-7D6A-8D98-9177-FF6BEE5091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3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26A29A-2618-F3F2-53FA-83935F49947A}"/>
              </a:ext>
            </a:extLst>
          </p:cNvPr>
          <p:cNvSpPr/>
          <p:nvPr/>
        </p:nvSpPr>
        <p:spPr bwMode="white">
          <a:xfrm>
            <a:off x="2605714" y="5280060"/>
            <a:ext cx="714285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E7F054-A218-5CE6-2E52-03DBD3195DE9}"/>
              </a:ext>
            </a:extLst>
          </p:cNvPr>
          <p:cNvSpPr/>
          <p:nvPr/>
        </p:nvSpPr>
        <p:spPr bwMode="white">
          <a:xfrm>
            <a:off x="6024761" y="5289591"/>
            <a:ext cx="704761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E5267A1-15EB-1A2F-F624-D168DECD4DE1}"/>
              </a:ext>
            </a:extLst>
          </p:cNvPr>
          <p:cNvSpPr/>
          <p:nvPr/>
        </p:nvSpPr>
        <p:spPr bwMode="white">
          <a:xfrm>
            <a:off x="9434285" y="5289591"/>
            <a:ext cx="704761" cy="285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406963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D3048A-2327-38D3-D70D-8B822873E9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579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2351F273-CF16-9056-DBEB-929EEB152DC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9536" y="1844824"/>
            <a:ext cx="8856984" cy="2224728"/>
          </a:xfrm>
          <a:prstGeom prst="rect">
            <a:avLst/>
          </a:prstGeom>
        </p:spPr>
      </p:pic>
      <p:pic>
        <p:nvPicPr>
          <p:cNvPr id="7" name="img_16777215">
            <a:extLst>
              <a:ext uri="{FF2B5EF4-FFF2-40B4-BE49-F238E27FC236}">
                <a16:creationId xmlns:a16="http://schemas.microsoft.com/office/drawing/2014/main" id="{9B3B643D-62A2-A0B4-1619-E671355C9A3D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6864" y="4695769"/>
            <a:ext cx="10800000" cy="199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62868B-A6A1-616C-2D4B-0B100E7A781B}"/>
              </a:ext>
            </a:extLst>
          </p:cNvPr>
          <p:cNvSpPr/>
          <p:nvPr/>
        </p:nvSpPr>
        <p:spPr bwMode="white">
          <a:xfrm>
            <a:off x="10706387" y="4915753"/>
            <a:ext cx="219047" cy="2295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3631C6F-7A5F-BA06-90EF-9CF40AFD6744}"/>
              </a:ext>
            </a:extLst>
          </p:cNvPr>
          <p:cNvSpPr/>
          <p:nvPr/>
        </p:nvSpPr>
        <p:spPr bwMode="white">
          <a:xfrm>
            <a:off x="6030197" y="5556578"/>
            <a:ext cx="209523" cy="23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F1052FC-E6DA-E8AA-C5B6-3E9B0F7C97E5}"/>
              </a:ext>
            </a:extLst>
          </p:cNvPr>
          <p:cNvSpPr/>
          <p:nvPr/>
        </p:nvSpPr>
        <p:spPr bwMode="white">
          <a:xfrm>
            <a:off x="8744483" y="5556578"/>
            <a:ext cx="219047" cy="239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26D7621-077D-A63D-F761-655FA19642F6}"/>
              </a:ext>
            </a:extLst>
          </p:cNvPr>
          <p:cNvSpPr/>
          <p:nvPr/>
        </p:nvSpPr>
        <p:spPr bwMode="white">
          <a:xfrm>
            <a:off x="7077816" y="6149581"/>
            <a:ext cx="2028571" cy="325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7471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870819-B7DE-7EEC-9B91-648041E86E2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884"/>
          <a:stretch/>
        </p:blipFill>
        <p:spPr>
          <a:xfrm>
            <a:off x="720000" y="972000"/>
            <a:ext cx="9408448" cy="34418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ED3017A-25C1-41BC-64AB-EF5E305B1257}"/>
              </a:ext>
            </a:extLst>
          </p:cNvPr>
          <p:cNvSpPr/>
          <p:nvPr/>
        </p:nvSpPr>
        <p:spPr bwMode="white">
          <a:xfrm>
            <a:off x="1777142" y="3431821"/>
            <a:ext cx="2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70C462-ECCD-D53A-B697-B4D63930560D}"/>
              </a:ext>
            </a:extLst>
          </p:cNvPr>
          <p:cNvSpPr/>
          <p:nvPr/>
        </p:nvSpPr>
        <p:spPr bwMode="white">
          <a:xfrm>
            <a:off x="4672380" y="3431821"/>
            <a:ext cx="209523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210D12-0BE0-8607-D967-11491510D414}"/>
              </a:ext>
            </a:extLst>
          </p:cNvPr>
          <p:cNvSpPr/>
          <p:nvPr/>
        </p:nvSpPr>
        <p:spPr bwMode="white">
          <a:xfrm>
            <a:off x="7386666" y="3431821"/>
            <a:ext cx="219047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9360311-04D4-9235-97DA-8B38F062725F}"/>
              </a:ext>
            </a:extLst>
          </p:cNvPr>
          <p:cNvSpPr/>
          <p:nvPr/>
        </p:nvSpPr>
        <p:spPr bwMode="white">
          <a:xfrm>
            <a:off x="7405714" y="4080146"/>
            <a:ext cx="371428" cy="238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85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6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2023-12-27T06:25:58Z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