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82AE4C-57D6-6432-604B-93DF0132000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 b="69461"/>
          <a:stretch/>
        </p:blipFill>
        <p:spPr>
          <a:xfrm>
            <a:off x="3263984" y="1700808"/>
            <a:ext cx="5664032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D9FF33B1-0F97-C82F-4E8B-9A1C2AE1E1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775" t="53976" r="24886" b="25935"/>
          <a:stretch/>
        </p:blipFill>
        <p:spPr>
          <a:xfrm>
            <a:off x="3323692" y="3933056"/>
            <a:ext cx="5544616" cy="4320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91D323-9C7A-3C50-F2E1-50A3F50D6D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246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AFC33B-F217-94FC-F103-60167A66D2CD}"/>
              </a:ext>
            </a:extLst>
          </p:cNvPr>
          <p:cNvSpPr/>
          <p:nvPr/>
        </p:nvSpPr>
        <p:spPr bwMode="white">
          <a:xfrm>
            <a:off x="3567619" y="1810261"/>
            <a:ext cx="380952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049BA6C-C056-F7A3-EF41-878B4C6906CA}"/>
              </a:ext>
            </a:extLst>
          </p:cNvPr>
          <p:cNvSpPr/>
          <p:nvPr/>
        </p:nvSpPr>
        <p:spPr bwMode="white">
          <a:xfrm>
            <a:off x="3529523" y="3191487"/>
            <a:ext cx="390476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CF4A3AF-339A-93D4-371A-E5662D9AFA85}"/>
              </a:ext>
            </a:extLst>
          </p:cNvPr>
          <p:cNvSpPr/>
          <p:nvPr/>
        </p:nvSpPr>
        <p:spPr bwMode="white">
          <a:xfrm>
            <a:off x="7015238" y="3201013"/>
            <a:ext cx="390476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D841C0-79C3-B4DD-74AE-F28119632126}"/>
              </a:ext>
            </a:extLst>
          </p:cNvPr>
          <p:cNvSpPr/>
          <p:nvPr/>
        </p:nvSpPr>
        <p:spPr bwMode="white">
          <a:xfrm>
            <a:off x="10310476" y="3191487"/>
            <a:ext cx="390476" cy="247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E806AC-1587-1923-B002-0D1BA6255B89}"/>
              </a:ext>
            </a:extLst>
          </p:cNvPr>
          <p:cNvSpPr/>
          <p:nvPr/>
        </p:nvSpPr>
        <p:spPr bwMode="white">
          <a:xfrm>
            <a:off x="3205714" y="3848760"/>
            <a:ext cx="371428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482510-37FA-7BE6-C3A0-7C94E587ED63}"/>
              </a:ext>
            </a:extLst>
          </p:cNvPr>
          <p:cNvSpPr/>
          <p:nvPr/>
        </p:nvSpPr>
        <p:spPr bwMode="white">
          <a:xfrm>
            <a:off x="5653333" y="3848760"/>
            <a:ext cx="390476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1F8683-2FC4-4CC8-2D97-97036E132737}"/>
              </a:ext>
            </a:extLst>
          </p:cNvPr>
          <p:cNvSpPr/>
          <p:nvPr/>
        </p:nvSpPr>
        <p:spPr bwMode="white">
          <a:xfrm>
            <a:off x="7053333" y="3848760"/>
            <a:ext cx="390476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9789018-BD95-4C9F-40D5-DB448296D555}"/>
              </a:ext>
            </a:extLst>
          </p:cNvPr>
          <p:cNvSpPr/>
          <p:nvPr/>
        </p:nvSpPr>
        <p:spPr bwMode="white">
          <a:xfrm>
            <a:off x="8948571" y="3848760"/>
            <a:ext cx="390476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B05A54C-4727-1C6E-4AF0-9C1ACB674693}"/>
              </a:ext>
            </a:extLst>
          </p:cNvPr>
          <p:cNvSpPr/>
          <p:nvPr/>
        </p:nvSpPr>
        <p:spPr bwMode="white">
          <a:xfrm>
            <a:off x="10348571" y="3848760"/>
            <a:ext cx="380952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34DE3C8-E53D-07EB-1AA0-3A33BB4140F9}"/>
              </a:ext>
            </a:extLst>
          </p:cNvPr>
          <p:cNvSpPr/>
          <p:nvPr/>
        </p:nvSpPr>
        <p:spPr bwMode="white">
          <a:xfrm>
            <a:off x="2167619" y="4506033"/>
            <a:ext cx="390476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0E552B1-7A6A-702A-F968-F295C43B77A6}"/>
              </a:ext>
            </a:extLst>
          </p:cNvPr>
          <p:cNvSpPr/>
          <p:nvPr/>
        </p:nvSpPr>
        <p:spPr bwMode="white">
          <a:xfrm>
            <a:off x="3091428" y="4506033"/>
            <a:ext cx="352380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7EF98F6-EDD8-D506-C61A-368090426BAD}"/>
              </a:ext>
            </a:extLst>
          </p:cNvPr>
          <p:cNvSpPr/>
          <p:nvPr/>
        </p:nvSpPr>
        <p:spPr bwMode="white">
          <a:xfrm>
            <a:off x="3948571" y="4506033"/>
            <a:ext cx="390476" cy="238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8451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52FCE4-05F7-A409-E085-D68D8A2407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3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2859BF6-9356-B66B-80FE-A29E8D1AE341}"/>
              </a:ext>
            </a:extLst>
          </p:cNvPr>
          <p:cNvSpPr/>
          <p:nvPr/>
        </p:nvSpPr>
        <p:spPr bwMode="white">
          <a:xfrm>
            <a:off x="2815238" y="1134357"/>
            <a:ext cx="380952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FC4C33D-DA8B-4BEA-AA8B-25BA7EA7C607}"/>
              </a:ext>
            </a:extLst>
          </p:cNvPr>
          <p:cNvSpPr/>
          <p:nvPr/>
        </p:nvSpPr>
        <p:spPr bwMode="white">
          <a:xfrm>
            <a:off x="3424761" y="2442764"/>
            <a:ext cx="361904" cy="21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686B06-6902-DFB1-1855-E3B7A9CAD87D}"/>
              </a:ext>
            </a:extLst>
          </p:cNvPr>
          <p:cNvSpPr/>
          <p:nvPr/>
        </p:nvSpPr>
        <p:spPr bwMode="white">
          <a:xfrm>
            <a:off x="4348571" y="2442764"/>
            <a:ext cx="361904" cy="21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C40982C-53ED-12AA-C495-97420F0FEDB0}"/>
              </a:ext>
            </a:extLst>
          </p:cNvPr>
          <p:cNvSpPr/>
          <p:nvPr/>
        </p:nvSpPr>
        <p:spPr bwMode="white">
          <a:xfrm>
            <a:off x="5481904" y="2442764"/>
            <a:ext cx="361904" cy="21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CE8D868-3800-7DC7-85FE-E66110C6DF03}"/>
              </a:ext>
            </a:extLst>
          </p:cNvPr>
          <p:cNvSpPr/>
          <p:nvPr/>
        </p:nvSpPr>
        <p:spPr bwMode="white">
          <a:xfrm>
            <a:off x="7339047" y="2461865"/>
            <a:ext cx="361905" cy="21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5CCD47-A095-9ADD-60E0-F95F6C99A930}"/>
              </a:ext>
            </a:extLst>
          </p:cNvPr>
          <p:cNvSpPr/>
          <p:nvPr/>
        </p:nvSpPr>
        <p:spPr bwMode="white">
          <a:xfrm>
            <a:off x="8262857" y="2461865"/>
            <a:ext cx="361904" cy="21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CCC1EC7-2C16-BB34-813F-FA1FFF9F46CE}"/>
              </a:ext>
            </a:extLst>
          </p:cNvPr>
          <p:cNvSpPr/>
          <p:nvPr/>
        </p:nvSpPr>
        <p:spPr bwMode="white">
          <a:xfrm>
            <a:off x="9396190" y="2461865"/>
            <a:ext cx="361904" cy="219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1110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6E85FD-148F-8C3B-9EF9-5CFD135B479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1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CCBC6B-00B5-06D5-743F-49A5CA026026}"/>
              </a:ext>
            </a:extLst>
          </p:cNvPr>
          <p:cNvSpPr/>
          <p:nvPr/>
        </p:nvSpPr>
        <p:spPr bwMode="white">
          <a:xfrm>
            <a:off x="2634285" y="1813126"/>
            <a:ext cx="380952" cy="23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5C913FA-2F24-704C-9B9A-35FF7711E09C}"/>
              </a:ext>
            </a:extLst>
          </p:cNvPr>
          <p:cNvSpPr/>
          <p:nvPr/>
        </p:nvSpPr>
        <p:spPr bwMode="white">
          <a:xfrm>
            <a:off x="6034285" y="1813126"/>
            <a:ext cx="380952" cy="23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FD2FBC-2CE7-0B42-F84C-FC167251D98C}"/>
              </a:ext>
            </a:extLst>
          </p:cNvPr>
          <p:cNvSpPr/>
          <p:nvPr/>
        </p:nvSpPr>
        <p:spPr bwMode="white">
          <a:xfrm>
            <a:off x="9424761" y="1813126"/>
            <a:ext cx="390476" cy="23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CC7BB0-4EDA-F0AB-BDD7-0C7853FC8B2A}"/>
              </a:ext>
            </a:extLst>
          </p:cNvPr>
          <p:cNvSpPr/>
          <p:nvPr/>
        </p:nvSpPr>
        <p:spPr bwMode="white">
          <a:xfrm>
            <a:off x="2634285" y="2424855"/>
            <a:ext cx="219047" cy="23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1B625B6-D5BB-0B3E-5BE4-7D45A836AC07}"/>
              </a:ext>
            </a:extLst>
          </p:cNvPr>
          <p:cNvSpPr/>
          <p:nvPr/>
        </p:nvSpPr>
        <p:spPr bwMode="white">
          <a:xfrm>
            <a:off x="6024761" y="2424855"/>
            <a:ext cx="390476" cy="23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D6E29D1-A8FD-E13A-E5DD-066F03200994}"/>
              </a:ext>
            </a:extLst>
          </p:cNvPr>
          <p:cNvSpPr/>
          <p:nvPr/>
        </p:nvSpPr>
        <p:spPr bwMode="white">
          <a:xfrm>
            <a:off x="9434285" y="2424855"/>
            <a:ext cx="380952" cy="238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2367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731718-1297-0AF8-3A9C-241D6BFADA1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9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E9F24B-4C8E-2811-E78B-2D0C65DA5605}"/>
              </a:ext>
            </a:extLst>
          </p:cNvPr>
          <p:cNvSpPr/>
          <p:nvPr/>
        </p:nvSpPr>
        <p:spPr bwMode="white">
          <a:xfrm>
            <a:off x="1386666" y="3018121"/>
            <a:ext cx="2133333" cy="23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AED792-FA8A-CC6E-EC25-98E7531E95F2}"/>
              </a:ext>
            </a:extLst>
          </p:cNvPr>
          <p:cNvSpPr/>
          <p:nvPr/>
        </p:nvSpPr>
        <p:spPr bwMode="white">
          <a:xfrm>
            <a:off x="3796190" y="3027683"/>
            <a:ext cx="1114285" cy="22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D4CDD8-ACEC-B8B4-2988-E4231EE59FDC}"/>
              </a:ext>
            </a:extLst>
          </p:cNvPr>
          <p:cNvSpPr/>
          <p:nvPr/>
        </p:nvSpPr>
        <p:spPr bwMode="white">
          <a:xfrm>
            <a:off x="5186666" y="2998999"/>
            <a:ext cx="285714" cy="286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5645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8EF618-029E-E1B0-23EF-DB2D1889E2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2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7A3891-7966-56FE-9BFD-2B305BB08112}"/>
              </a:ext>
            </a:extLst>
          </p:cNvPr>
          <p:cNvSpPr/>
          <p:nvPr/>
        </p:nvSpPr>
        <p:spPr bwMode="white">
          <a:xfrm>
            <a:off x="3939047" y="1946351"/>
            <a:ext cx="3504761" cy="29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78C936-DB87-1891-847D-C00F6E0FCEF9}"/>
              </a:ext>
            </a:extLst>
          </p:cNvPr>
          <p:cNvSpPr/>
          <p:nvPr/>
        </p:nvSpPr>
        <p:spPr bwMode="white">
          <a:xfrm>
            <a:off x="8158095" y="1946351"/>
            <a:ext cx="3209523" cy="296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3651D2-8748-D61C-392C-7B6B1924A56E}"/>
              </a:ext>
            </a:extLst>
          </p:cNvPr>
          <p:cNvSpPr/>
          <p:nvPr/>
        </p:nvSpPr>
        <p:spPr bwMode="white">
          <a:xfrm>
            <a:off x="4224761" y="2548156"/>
            <a:ext cx="2142857" cy="248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F4791E-5722-702E-6D31-5B679CDC9DA5}"/>
              </a:ext>
            </a:extLst>
          </p:cNvPr>
          <p:cNvSpPr/>
          <p:nvPr/>
        </p:nvSpPr>
        <p:spPr bwMode="white">
          <a:xfrm>
            <a:off x="8453333" y="2557708"/>
            <a:ext cx="2142857" cy="238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9981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2023-12-27T06:27:26Z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