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82767E-E644-20BC-68FE-2BF3616E0A4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86" b="55025"/>
          <a:stretch/>
        </p:blipFill>
        <p:spPr>
          <a:xfrm>
            <a:off x="1931836" y="2988224"/>
            <a:ext cx="8328328" cy="440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B82955-936A-886E-870B-F39C4AF910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72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7D52AB-55FE-B468-ED0F-62230A385C42}"/>
              </a:ext>
            </a:extLst>
          </p:cNvPr>
          <p:cNvSpPr/>
          <p:nvPr/>
        </p:nvSpPr>
        <p:spPr bwMode="white">
          <a:xfrm>
            <a:off x="2796190" y="1115005"/>
            <a:ext cx="571428" cy="238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3AA1D5A-94AC-6DD5-3CE6-28CF0C920C3C}"/>
              </a:ext>
            </a:extLst>
          </p:cNvPr>
          <p:cNvSpPr/>
          <p:nvPr/>
        </p:nvSpPr>
        <p:spPr bwMode="white">
          <a:xfrm>
            <a:off x="5462857" y="1115005"/>
            <a:ext cx="561904" cy="238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8B4C38-E337-45D2-E601-E0FCD0BF34C8}"/>
              </a:ext>
            </a:extLst>
          </p:cNvPr>
          <p:cNvSpPr/>
          <p:nvPr/>
        </p:nvSpPr>
        <p:spPr bwMode="white">
          <a:xfrm>
            <a:off x="8005714" y="1115005"/>
            <a:ext cx="561903" cy="238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C347F9-DEAB-EB2F-17FB-1A35A1C819EC}"/>
              </a:ext>
            </a:extLst>
          </p:cNvPr>
          <p:cNvSpPr/>
          <p:nvPr/>
        </p:nvSpPr>
        <p:spPr bwMode="white">
          <a:xfrm>
            <a:off x="10672380" y="1115005"/>
            <a:ext cx="561904" cy="238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0922229-3FA8-28C7-29C4-8CC6B8ED815B}"/>
              </a:ext>
            </a:extLst>
          </p:cNvPr>
          <p:cNvSpPr/>
          <p:nvPr/>
        </p:nvSpPr>
        <p:spPr bwMode="white">
          <a:xfrm>
            <a:off x="2796190" y="1830030"/>
            <a:ext cx="571428" cy="238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8F9A73C-5506-237D-7A17-2509310D7970}"/>
              </a:ext>
            </a:extLst>
          </p:cNvPr>
          <p:cNvSpPr/>
          <p:nvPr/>
        </p:nvSpPr>
        <p:spPr bwMode="white">
          <a:xfrm>
            <a:off x="5462857" y="1830030"/>
            <a:ext cx="561904" cy="238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3F399CE-F9EA-6C04-8A32-5EB4C8CFD712}"/>
              </a:ext>
            </a:extLst>
          </p:cNvPr>
          <p:cNvSpPr/>
          <p:nvPr/>
        </p:nvSpPr>
        <p:spPr bwMode="white">
          <a:xfrm>
            <a:off x="8005714" y="1830030"/>
            <a:ext cx="561903" cy="238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35BBA95-E6D4-A993-EC39-5981EE856694}"/>
              </a:ext>
            </a:extLst>
          </p:cNvPr>
          <p:cNvSpPr/>
          <p:nvPr/>
        </p:nvSpPr>
        <p:spPr bwMode="white">
          <a:xfrm>
            <a:off x="10662857" y="1830030"/>
            <a:ext cx="571428" cy="238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5481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03BDA7-C2E1-AAE5-C875-77366E1A7F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074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265A71-C678-D535-A48E-F4DB5288E228}"/>
              </a:ext>
            </a:extLst>
          </p:cNvPr>
          <p:cNvSpPr/>
          <p:nvPr/>
        </p:nvSpPr>
        <p:spPr bwMode="white">
          <a:xfrm>
            <a:off x="2129523" y="3624787"/>
            <a:ext cx="552380" cy="238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5279B2-68ED-1D60-A941-514BB2C1798B}"/>
              </a:ext>
            </a:extLst>
          </p:cNvPr>
          <p:cNvSpPr/>
          <p:nvPr/>
        </p:nvSpPr>
        <p:spPr bwMode="white">
          <a:xfrm>
            <a:off x="3653333" y="3624787"/>
            <a:ext cx="561904" cy="238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5507004-91EB-A9D0-C632-33E18A3850CB}"/>
              </a:ext>
            </a:extLst>
          </p:cNvPr>
          <p:cNvSpPr/>
          <p:nvPr/>
        </p:nvSpPr>
        <p:spPr bwMode="white">
          <a:xfrm>
            <a:off x="5177142" y="3624787"/>
            <a:ext cx="561904" cy="238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9C7DEAF-0B60-AB1A-A55E-AA3BD7C59932}"/>
              </a:ext>
            </a:extLst>
          </p:cNvPr>
          <p:cNvSpPr/>
          <p:nvPr/>
        </p:nvSpPr>
        <p:spPr bwMode="white">
          <a:xfrm>
            <a:off x="6710476" y="3624787"/>
            <a:ext cx="561903" cy="238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9775479-A1D6-640E-01C0-419CC9A54F6C}"/>
              </a:ext>
            </a:extLst>
          </p:cNvPr>
          <p:cNvSpPr/>
          <p:nvPr/>
        </p:nvSpPr>
        <p:spPr bwMode="white">
          <a:xfrm>
            <a:off x="8234285" y="3624787"/>
            <a:ext cx="561904" cy="238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3778EBE-A5C5-A3B7-FFA4-B183B9B8B7E7}"/>
              </a:ext>
            </a:extLst>
          </p:cNvPr>
          <p:cNvSpPr/>
          <p:nvPr/>
        </p:nvSpPr>
        <p:spPr bwMode="white">
          <a:xfrm>
            <a:off x="9758095" y="3624787"/>
            <a:ext cx="571428" cy="238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5A726F8-2D50-4B4A-F171-1E77F44F630E}"/>
              </a:ext>
            </a:extLst>
          </p:cNvPr>
          <p:cNvSpPr/>
          <p:nvPr/>
        </p:nvSpPr>
        <p:spPr bwMode="white">
          <a:xfrm>
            <a:off x="2120000" y="4264128"/>
            <a:ext cx="390476" cy="24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46896DA-3BAD-DA45-6CAB-5857A2BD5E34}"/>
              </a:ext>
            </a:extLst>
          </p:cNvPr>
          <p:cNvSpPr/>
          <p:nvPr/>
        </p:nvSpPr>
        <p:spPr bwMode="white">
          <a:xfrm>
            <a:off x="3672380" y="4264128"/>
            <a:ext cx="542857" cy="24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005BF93-28B5-A58D-AD63-B8DEC13EB4D7}"/>
              </a:ext>
            </a:extLst>
          </p:cNvPr>
          <p:cNvSpPr/>
          <p:nvPr/>
        </p:nvSpPr>
        <p:spPr bwMode="white">
          <a:xfrm>
            <a:off x="5177142" y="4264128"/>
            <a:ext cx="561904" cy="24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5B27A54-EFCE-8BB9-127C-E2DA46C6A6A3}"/>
              </a:ext>
            </a:extLst>
          </p:cNvPr>
          <p:cNvSpPr/>
          <p:nvPr/>
        </p:nvSpPr>
        <p:spPr bwMode="white">
          <a:xfrm>
            <a:off x="6729523" y="4264128"/>
            <a:ext cx="542857" cy="24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2CBB251-925B-553D-53D1-AF0E95367059}"/>
              </a:ext>
            </a:extLst>
          </p:cNvPr>
          <p:cNvSpPr/>
          <p:nvPr/>
        </p:nvSpPr>
        <p:spPr bwMode="white">
          <a:xfrm>
            <a:off x="8234285" y="4264128"/>
            <a:ext cx="561904" cy="24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822CEA2-9C53-41C2-E02F-B825243EC22F}"/>
              </a:ext>
            </a:extLst>
          </p:cNvPr>
          <p:cNvSpPr/>
          <p:nvPr/>
        </p:nvSpPr>
        <p:spPr bwMode="white">
          <a:xfrm>
            <a:off x="9767619" y="4264128"/>
            <a:ext cx="561904" cy="24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6988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8D41F7-BECD-2A24-554F-56D14FFA3FE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395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FAFAC8-B529-6EE9-7E69-995C1741777E}"/>
              </a:ext>
            </a:extLst>
          </p:cNvPr>
          <p:cNvSpPr/>
          <p:nvPr/>
        </p:nvSpPr>
        <p:spPr bwMode="white">
          <a:xfrm>
            <a:off x="1281904" y="1848878"/>
            <a:ext cx="2276190" cy="266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B684D2-3C62-29DE-C94E-11428E4DA136}"/>
              </a:ext>
            </a:extLst>
          </p:cNvPr>
          <p:cNvSpPr/>
          <p:nvPr/>
        </p:nvSpPr>
        <p:spPr bwMode="white">
          <a:xfrm>
            <a:off x="1291428" y="2449350"/>
            <a:ext cx="2571428" cy="2859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1351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B28E00-F2B5-3E28-0CAE-1206EBF88C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70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7C16A9-25C2-E439-04E3-582C411E7562}"/>
              </a:ext>
            </a:extLst>
          </p:cNvPr>
          <p:cNvSpPr/>
          <p:nvPr/>
        </p:nvSpPr>
        <p:spPr bwMode="white">
          <a:xfrm>
            <a:off x="1700952" y="1831058"/>
            <a:ext cx="2428571" cy="2386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2DDD70-BD1F-2791-5AAF-E145FFB208BA}"/>
              </a:ext>
            </a:extLst>
          </p:cNvPr>
          <p:cNvSpPr/>
          <p:nvPr/>
        </p:nvSpPr>
        <p:spPr bwMode="white">
          <a:xfrm>
            <a:off x="1710476" y="2413309"/>
            <a:ext cx="4542857" cy="286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A039AF-82EA-9A33-0925-808F48F6AEA2}"/>
              </a:ext>
            </a:extLst>
          </p:cNvPr>
          <p:cNvSpPr/>
          <p:nvPr/>
        </p:nvSpPr>
        <p:spPr bwMode="white">
          <a:xfrm>
            <a:off x="1691428" y="3988250"/>
            <a:ext cx="2438095" cy="2481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ED832A1-6F4D-6068-A83F-F4E1338E3FF2}"/>
              </a:ext>
            </a:extLst>
          </p:cNvPr>
          <p:cNvSpPr/>
          <p:nvPr/>
        </p:nvSpPr>
        <p:spPr bwMode="white">
          <a:xfrm>
            <a:off x="1691428" y="4509121"/>
            <a:ext cx="4561904" cy="357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553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E1F0B8-131D-C68C-3988-49429F374E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01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5F66E6-E334-B7D3-00B5-BD669CA30F97}"/>
              </a:ext>
            </a:extLst>
          </p:cNvPr>
          <p:cNvSpPr/>
          <p:nvPr/>
        </p:nvSpPr>
        <p:spPr bwMode="white">
          <a:xfrm>
            <a:off x="1253333" y="2480259"/>
            <a:ext cx="2447619" cy="248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6AA835-A342-3705-3956-70717B04FB78}"/>
              </a:ext>
            </a:extLst>
          </p:cNvPr>
          <p:cNvSpPr/>
          <p:nvPr/>
        </p:nvSpPr>
        <p:spPr bwMode="white">
          <a:xfrm>
            <a:off x="1272380" y="3072108"/>
            <a:ext cx="3933333" cy="286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91353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2023-12-27T06:40:53Z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