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DDD773-FDA6-2555-5A0D-9F0F5BA1D53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4128080" y="2965377"/>
            <a:ext cx="3935840" cy="478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391EBD-552E-F936-7D7F-5D71765C6E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4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599B1D-9618-F6BE-EED8-03737D64D1E2}"/>
              </a:ext>
            </a:extLst>
          </p:cNvPr>
          <p:cNvSpPr/>
          <p:nvPr/>
        </p:nvSpPr>
        <p:spPr bwMode="white">
          <a:xfrm>
            <a:off x="843809" y="2132856"/>
            <a:ext cx="1363759" cy="136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08D094-71B3-D3AB-E168-1B1529963C8C}"/>
              </a:ext>
            </a:extLst>
          </p:cNvPr>
          <p:cNvSpPr/>
          <p:nvPr/>
        </p:nvSpPr>
        <p:spPr bwMode="white">
          <a:xfrm>
            <a:off x="4586667" y="2132856"/>
            <a:ext cx="1359588" cy="136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84E7AF-EE78-1D15-FEDF-748AC6CF8D3E}"/>
              </a:ext>
            </a:extLst>
          </p:cNvPr>
          <p:cNvSpPr/>
          <p:nvPr/>
        </p:nvSpPr>
        <p:spPr bwMode="white">
          <a:xfrm>
            <a:off x="8320001" y="2132856"/>
            <a:ext cx="1359588" cy="136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>
            <a:extLst>
              <a:ext uri="{FF2B5EF4-FFF2-40B4-BE49-F238E27FC236}">
                <a16:creationId xmlns:a16="http://schemas.microsoft.com/office/drawing/2014/main" id="{844DF4FF-5FB6-C37B-6C09-B405E0F961C1}"/>
              </a:ext>
            </a:extLst>
          </p:cNvPr>
          <p:cNvSpPr/>
          <p:nvPr/>
        </p:nvSpPr>
        <p:spPr bwMode="white">
          <a:xfrm>
            <a:off x="2207568" y="2204864"/>
            <a:ext cx="1750526" cy="128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37B48C-0F85-A163-6831-D4744B26324C}"/>
              </a:ext>
            </a:extLst>
          </p:cNvPr>
          <p:cNvSpPr/>
          <p:nvPr/>
        </p:nvSpPr>
        <p:spPr bwMode="white">
          <a:xfrm>
            <a:off x="5946254" y="2204864"/>
            <a:ext cx="1745173" cy="128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4E08699-79A4-F81B-AAA2-A9E31BA417B1}"/>
              </a:ext>
            </a:extLst>
          </p:cNvPr>
          <p:cNvSpPr/>
          <p:nvPr/>
        </p:nvSpPr>
        <p:spPr bwMode="white">
          <a:xfrm>
            <a:off x="9679588" y="2204864"/>
            <a:ext cx="1745173" cy="1288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E3AE1DC-7E0B-7857-6CBD-7CDC2AAC1B0A}"/>
              </a:ext>
            </a:extLst>
          </p:cNvPr>
          <p:cNvSpPr/>
          <p:nvPr/>
        </p:nvSpPr>
        <p:spPr bwMode="white">
          <a:xfrm>
            <a:off x="2607035" y="1767913"/>
            <a:ext cx="1363759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6A63C14-D29A-8743-E11F-78C36C0BAFE5}"/>
              </a:ext>
            </a:extLst>
          </p:cNvPr>
          <p:cNvSpPr/>
          <p:nvPr/>
        </p:nvSpPr>
        <p:spPr bwMode="white">
          <a:xfrm>
            <a:off x="6344539" y="1767913"/>
            <a:ext cx="1359588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F199DA1-DE67-FC5D-404A-0BA44C474618}"/>
              </a:ext>
            </a:extLst>
          </p:cNvPr>
          <p:cNvSpPr/>
          <p:nvPr/>
        </p:nvSpPr>
        <p:spPr bwMode="white">
          <a:xfrm>
            <a:off x="10077873" y="1767913"/>
            <a:ext cx="1359588" cy="320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09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2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4F03A9-26A2-069D-E25A-4467B9DA39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79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538E81-2389-4971-C41C-B2FF5B1C9F97}"/>
              </a:ext>
            </a:extLst>
          </p:cNvPr>
          <p:cNvSpPr/>
          <p:nvPr/>
        </p:nvSpPr>
        <p:spPr bwMode="white">
          <a:xfrm>
            <a:off x="1310476" y="2461978"/>
            <a:ext cx="1714285" cy="26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4C49CD-811B-9CC3-B22B-CAC68EA8527A}"/>
              </a:ext>
            </a:extLst>
          </p:cNvPr>
          <p:cNvSpPr/>
          <p:nvPr/>
        </p:nvSpPr>
        <p:spPr bwMode="white">
          <a:xfrm>
            <a:off x="4872380" y="2481080"/>
            <a:ext cx="1714285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9435F9-8FCF-DD29-6B85-5B48AFBD974F}"/>
              </a:ext>
            </a:extLst>
          </p:cNvPr>
          <p:cNvSpPr/>
          <p:nvPr/>
        </p:nvSpPr>
        <p:spPr bwMode="white">
          <a:xfrm>
            <a:off x="8443809" y="2481080"/>
            <a:ext cx="1704761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F69BA9-B64C-B1CC-2DE3-F74DB32B8826}"/>
              </a:ext>
            </a:extLst>
          </p:cNvPr>
          <p:cNvSpPr/>
          <p:nvPr/>
        </p:nvSpPr>
        <p:spPr bwMode="white">
          <a:xfrm>
            <a:off x="1310476" y="3101905"/>
            <a:ext cx="857142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AD4A50A-F7A2-FB35-9375-73B7BD729D0B}"/>
              </a:ext>
            </a:extLst>
          </p:cNvPr>
          <p:cNvSpPr/>
          <p:nvPr/>
        </p:nvSpPr>
        <p:spPr bwMode="white">
          <a:xfrm>
            <a:off x="4872380" y="3101905"/>
            <a:ext cx="866666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C7D64CD-4F32-505C-0300-7502E632C839}"/>
              </a:ext>
            </a:extLst>
          </p:cNvPr>
          <p:cNvSpPr/>
          <p:nvPr/>
        </p:nvSpPr>
        <p:spPr bwMode="white">
          <a:xfrm>
            <a:off x="8443809" y="3101905"/>
            <a:ext cx="838094" cy="2387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38985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9B158-8F5F-EBFD-92EB-62A689B883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6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F07AE-FF26-DF45-6E81-B7793332A7A5}"/>
              </a:ext>
            </a:extLst>
          </p:cNvPr>
          <p:cNvSpPr/>
          <p:nvPr/>
        </p:nvSpPr>
        <p:spPr bwMode="white">
          <a:xfrm>
            <a:off x="1586666" y="2467859"/>
            <a:ext cx="2019047" cy="2191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678A80-509B-551B-62CC-42B16D39709E}"/>
              </a:ext>
            </a:extLst>
          </p:cNvPr>
          <p:cNvSpPr/>
          <p:nvPr/>
        </p:nvSpPr>
        <p:spPr bwMode="white">
          <a:xfrm>
            <a:off x="1320000" y="3049053"/>
            <a:ext cx="1533333" cy="20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95E53A4-E202-8ECB-9F44-6045FA5AF1E2}"/>
              </a:ext>
            </a:extLst>
          </p:cNvPr>
          <p:cNvSpPr/>
          <p:nvPr/>
        </p:nvSpPr>
        <p:spPr bwMode="white">
          <a:xfrm>
            <a:off x="1320000" y="3592136"/>
            <a:ext cx="1657142" cy="27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E6C673-7714-12CE-1F44-586C4D03A9B3}"/>
              </a:ext>
            </a:extLst>
          </p:cNvPr>
          <p:cNvSpPr/>
          <p:nvPr/>
        </p:nvSpPr>
        <p:spPr bwMode="white">
          <a:xfrm>
            <a:off x="1300952" y="4154274"/>
            <a:ext cx="4238095" cy="29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700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E25053-9DA6-FBF4-4811-BAC2FB50F3D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9C53BF-ABD6-6A62-9A0B-83FC2F203B06}"/>
              </a:ext>
            </a:extLst>
          </p:cNvPr>
          <p:cNvSpPr/>
          <p:nvPr/>
        </p:nvSpPr>
        <p:spPr bwMode="white">
          <a:xfrm>
            <a:off x="1691428" y="1792560"/>
            <a:ext cx="2000000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6E6986-4E99-10CA-FA15-042B5C2A8AA6}"/>
              </a:ext>
            </a:extLst>
          </p:cNvPr>
          <p:cNvSpPr/>
          <p:nvPr/>
        </p:nvSpPr>
        <p:spPr bwMode="white">
          <a:xfrm>
            <a:off x="1300952" y="2365044"/>
            <a:ext cx="1523809" cy="248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4F7E2D-38AA-1341-6013-9D9D570DAB8B}"/>
              </a:ext>
            </a:extLst>
          </p:cNvPr>
          <p:cNvSpPr/>
          <p:nvPr/>
        </p:nvSpPr>
        <p:spPr bwMode="white">
          <a:xfrm>
            <a:off x="1300952" y="2927986"/>
            <a:ext cx="1352380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D2ED76-652A-E22C-48BB-2AFBB244208F}"/>
              </a:ext>
            </a:extLst>
          </p:cNvPr>
          <p:cNvSpPr/>
          <p:nvPr/>
        </p:nvSpPr>
        <p:spPr bwMode="white">
          <a:xfrm>
            <a:off x="1199456" y="3356992"/>
            <a:ext cx="4777686" cy="4201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253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8D0E733-C81B-94E5-917E-EFE48CE369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58C26F-95DC-0F73-B033-A15BD494F088}"/>
              </a:ext>
            </a:extLst>
          </p:cNvPr>
          <p:cNvSpPr/>
          <p:nvPr/>
        </p:nvSpPr>
        <p:spPr bwMode="white">
          <a:xfrm>
            <a:off x="6110476" y="1946319"/>
            <a:ext cx="514285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2DD7E4-D130-E564-6229-D4BB3E719DAF}"/>
              </a:ext>
            </a:extLst>
          </p:cNvPr>
          <p:cNvSpPr/>
          <p:nvPr/>
        </p:nvSpPr>
        <p:spPr bwMode="white">
          <a:xfrm>
            <a:off x="6129523" y="2605417"/>
            <a:ext cx="504761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A79CC4-13B6-0F68-F479-55905FD271FE}"/>
              </a:ext>
            </a:extLst>
          </p:cNvPr>
          <p:cNvSpPr/>
          <p:nvPr/>
        </p:nvSpPr>
        <p:spPr bwMode="white">
          <a:xfrm>
            <a:off x="7577142" y="2605417"/>
            <a:ext cx="485714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EFBF757-1836-A8D2-4F79-E5969C28D384}"/>
              </a:ext>
            </a:extLst>
          </p:cNvPr>
          <p:cNvSpPr/>
          <p:nvPr/>
        </p:nvSpPr>
        <p:spPr bwMode="white">
          <a:xfrm>
            <a:off x="4653333" y="3264515"/>
            <a:ext cx="504761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186BF8-F6BD-D8FB-06AF-D2CDFC901711}"/>
              </a:ext>
            </a:extLst>
          </p:cNvPr>
          <p:cNvSpPr/>
          <p:nvPr/>
        </p:nvSpPr>
        <p:spPr bwMode="white">
          <a:xfrm>
            <a:off x="6100952" y="3264515"/>
            <a:ext cx="495238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EAC27A8-77C5-C9B6-2C51-FF331D121C06}"/>
              </a:ext>
            </a:extLst>
          </p:cNvPr>
          <p:cNvSpPr/>
          <p:nvPr/>
        </p:nvSpPr>
        <p:spPr bwMode="white">
          <a:xfrm>
            <a:off x="7586666" y="3264515"/>
            <a:ext cx="514285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361880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2023-12-27T07:00:21Z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