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9F968-ED53-8624-8764-3217BC724D0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 b="55203"/>
          <a:stretch/>
        </p:blipFill>
        <p:spPr>
          <a:xfrm>
            <a:off x="4056072" y="3140968"/>
            <a:ext cx="4079856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7B9BC-99AF-8F36-4DDB-1222E12806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2A8C865-7F29-97C5-E8B1-B2CE2BF345C8}"/>
              </a:ext>
            </a:extLst>
          </p:cNvPr>
          <p:cNvSpPr/>
          <p:nvPr/>
        </p:nvSpPr>
        <p:spPr bwMode="white">
          <a:xfrm>
            <a:off x="4843809" y="1916925"/>
            <a:ext cx="466666" cy="1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60B51D-F54A-B4D2-7696-4808A82CE4F8}"/>
              </a:ext>
            </a:extLst>
          </p:cNvPr>
          <p:cNvSpPr/>
          <p:nvPr/>
        </p:nvSpPr>
        <p:spPr bwMode="white">
          <a:xfrm>
            <a:off x="9081904" y="1850112"/>
            <a:ext cx="628571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D2FF3F-FF78-FC9B-F7C7-3AEC90563E3E}"/>
              </a:ext>
            </a:extLst>
          </p:cNvPr>
          <p:cNvSpPr/>
          <p:nvPr/>
        </p:nvSpPr>
        <p:spPr bwMode="white">
          <a:xfrm>
            <a:off x="4510476" y="2460973"/>
            <a:ext cx="714285" cy="305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70BEF0-5FCB-711C-ED82-DA1CAB5FC2FB}"/>
              </a:ext>
            </a:extLst>
          </p:cNvPr>
          <p:cNvSpPr/>
          <p:nvPr/>
        </p:nvSpPr>
        <p:spPr bwMode="white">
          <a:xfrm>
            <a:off x="7300952" y="2565965"/>
            <a:ext cx="466666" cy="171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C8EC6B-82E9-02BB-5324-D5E78751080B}"/>
              </a:ext>
            </a:extLst>
          </p:cNvPr>
          <p:cNvSpPr/>
          <p:nvPr/>
        </p:nvSpPr>
        <p:spPr bwMode="white">
          <a:xfrm>
            <a:off x="8472380" y="3138647"/>
            <a:ext cx="219047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879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337EBA-6B3E-AA72-735C-91AC72D803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1791C0-5820-562B-E03D-16FDD183B060}"/>
              </a:ext>
            </a:extLst>
          </p:cNvPr>
          <p:cNvSpPr/>
          <p:nvPr/>
        </p:nvSpPr>
        <p:spPr bwMode="white">
          <a:xfrm>
            <a:off x="3043809" y="3211744"/>
            <a:ext cx="342857" cy="314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08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B1525-6DB6-762C-9EC5-2600CF82279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62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EB5D32-FE2E-5179-E88E-3C96C97B81E6}"/>
              </a:ext>
            </a:extLst>
          </p:cNvPr>
          <p:cNvSpPr/>
          <p:nvPr/>
        </p:nvSpPr>
        <p:spPr bwMode="white">
          <a:xfrm>
            <a:off x="3139047" y="3312777"/>
            <a:ext cx="219047" cy="22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2D213B-1623-BD0B-100D-CB52DDA656F5}"/>
              </a:ext>
            </a:extLst>
          </p:cNvPr>
          <p:cNvSpPr/>
          <p:nvPr/>
        </p:nvSpPr>
        <p:spPr bwMode="white">
          <a:xfrm>
            <a:off x="8062857" y="3312777"/>
            <a:ext cx="228571" cy="22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9373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3F537E-2BD3-F0EF-4466-06ABABE3C0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36FC3D-2EBF-3878-ACF5-0C8B429F8231}"/>
              </a:ext>
            </a:extLst>
          </p:cNvPr>
          <p:cNvSpPr/>
          <p:nvPr/>
        </p:nvSpPr>
        <p:spPr bwMode="white">
          <a:xfrm>
            <a:off x="2977142" y="3201103"/>
            <a:ext cx="380952" cy="28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FA0F15-5BF1-02C9-4A4A-87813A9195C2}"/>
              </a:ext>
            </a:extLst>
          </p:cNvPr>
          <p:cNvSpPr/>
          <p:nvPr/>
        </p:nvSpPr>
        <p:spPr bwMode="white">
          <a:xfrm>
            <a:off x="8215238" y="3201103"/>
            <a:ext cx="380952" cy="28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B7DDDE-DF79-B6E7-061E-D407ABC0D027}"/>
              </a:ext>
            </a:extLst>
          </p:cNvPr>
          <p:cNvSpPr/>
          <p:nvPr/>
        </p:nvSpPr>
        <p:spPr bwMode="white">
          <a:xfrm>
            <a:off x="2967619" y="3877455"/>
            <a:ext cx="228571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3D8248-A6DC-3243-A331-CA33B38C2999}"/>
              </a:ext>
            </a:extLst>
          </p:cNvPr>
          <p:cNvSpPr/>
          <p:nvPr/>
        </p:nvSpPr>
        <p:spPr bwMode="white">
          <a:xfrm>
            <a:off x="8215238" y="3877455"/>
            <a:ext cx="219047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0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150ED-51C5-D0FC-F0CA-A96E4FEBE4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D062A2-12ED-CA36-6460-64E7FB762379}"/>
              </a:ext>
            </a:extLst>
          </p:cNvPr>
          <p:cNvSpPr/>
          <p:nvPr/>
        </p:nvSpPr>
        <p:spPr bwMode="white">
          <a:xfrm>
            <a:off x="1271464" y="2348880"/>
            <a:ext cx="4680520" cy="1152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6413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2023-12-27T05:30:44Z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