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A8E7B3-93B5-81FB-4FE2-25487CCBB7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/>
          <a:stretch/>
        </p:blipFill>
        <p:spPr>
          <a:xfrm>
            <a:off x="4056072" y="3023317"/>
            <a:ext cx="4079856" cy="43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41E211-8017-A603-C0C4-95A3B4B9C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0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448EC5-24DB-04FE-E8CC-536234E15EF4}"/>
              </a:ext>
            </a:extLst>
          </p:cNvPr>
          <p:cNvSpPr/>
          <p:nvPr/>
        </p:nvSpPr>
        <p:spPr bwMode="white">
          <a:xfrm>
            <a:off x="1015238" y="2276872"/>
            <a:ext cx="1404571" cy="128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5B8DE6-0820-CD52-D804-0E662C2E5703}"/>
              </a:ext>
            </a:extLst>
          </p:cNvPr>
          <p:cNvSpPr/>
          <p:nvPr/>
        </p:nvSpPr>
        <p:spPr bwMode="white">
          <a:xfrm>
            <a:off x="4691428" y="2269628"/>
            <a:ext cx="1404571" cy="12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7AA69-3E7D-2962-3344-80BAA10666F4}"/>
              </a:ext>
            </a:extLst>
          </p:cNvPr>
          <p:cNvSpPr/>
          <p:nvPr/>
        </p:nvSpPr>
        <p:spPr bwMode="white">
          <a:xfrm>
            <a:off x="8281904" y="2269628"/>
            <a:ext cx="1400275" cy="12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53D90F-9236-DE9F-00D9-839BFE4140D3}"/>
              </a:ext>
            </a:extLst>
          </p:cNvPr>
          <p:cNvSpPr/>
          <p:nvPr/>
        </p:nvSpPr>
        <p:spPr bwMode="white">
          <a:xfrm>
            <a:off x="2419809" y="2276872"/>
            <a:ext cx="1709714" cy="1289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E90D28-790E-1853-DAE4-94F170001B94}"/>
              </a:ext>
            </a:extLst>
          </p:cNvPr>
          <p:cNvSpPr/>
          <p:nvPr/>
        </p:nvSpPr>
        <p:spPr bwMode="white">
          <a:xfrm>
            <a:off x="6095999" y="2269628"/>
            <a:ext cx="1709714" cy="12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3B7ACB-1A55-DC5F-ABA5-0AB793F98F9C}"/>
              </a:ext>
            </a:extLst>
          </p:cNvPr>
          <p:cNvSpPr/>
          <p:nvPr/>
        </p:nvSpPr>
        <p:spPr bwMode="white">
          <a:xfrm>
            <a:off x="9682180" y="2269628"/>
            <a:ext cx="1704485" cy="12966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FE9786C-17E8-E378-105C-F8862DB77164}"/>
              </a:ext>
            </a:extLst>
          </p:cNvPr>
          <p:cNvSpPr/>
          <p:nvPr/>
        </p:nvSpPr>
        <p:spPr bwMode="white">
          <a:xfrm>
            <a:off x="2419809" y="1772816"/>
            <a:ext cx="1709714" cy="360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2626B63-A35A-382D-ED4D-0A69240A14F0}"/>
              </a:ext>
            </a:extLst>
          </p:cNvPr>
          <p:cNvSpPr/>
          <p:nvPr/>
        </p:nvSpPr>
        <p:spPr bwMode="white">
          <a:xfrm>
            <a:off x="6456039" y="1762740"/>
            <a:ext cx="1349673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A85F07-65DF-5EFA-3B94-88F6924A3F69}"/>
              </a:ext>
            </a:extLst>
          </p:cNvPr>
          <p:cNvSpPr/>
          <p:nvPr/>
        </p:nvSpPr>
        <p:spPr bwMode="white">
          <a:xfrm>
            <a:off x="10020325" y="1762740"/>
            <a:ext cx="1402233" cy="362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590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67B075-7A35-2CAF-7465-A97BE2B898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02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F8F5EA-DB5E-D980-D99B-2A822F0932E5}"/>
              </a:ext>
            </a:extLst>
          </p:cNvPr>
          <p:cNvSpPr/>
          <p:nvPr/>
        </p:nvSpPr>
        <p:spPr bwMode="white">
          <a:xfrm>
            <a:off x="1843809" y="3565512"/>
            <a:ext cx="5247619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950E2A-D320-C783-14D9-7EBA1B5C33C8}"/>
              </a:ext>
            </a:extLst>
          </p:cNvPr>
          <p:cNvSpPr/>
          <p:nvPr/>
        </p:nvSpPr>
        <p:spPr bwMode="white">
          <a:xfrm>
            <a:off x="1700952" y="4175751"/>
            <a:ext cx="3961904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D61FFC-C511-6FBD-E179-87CF5374FAA1}"/>
              </a:ext>
            </a:extLst>
          </p:cNvPr>
          <p:cNvSpPr/>
          <p:nvPr/>
        </p:nvSpPr>
        <p:spPr bwMode="white">
          <a:xfrm>
            <a:off x="5834285" y="4185285"/>
            <a:ext cx="1269827" cy="276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E9B362-17AF-8EC0-5CB9-23AFC07E193A}"/>
              </a:ext>
            </a:extLst>
          </p:cNvPr>
          <p:cNvSpPr/>
          <p:nvPr/>
        </p:nvSpPr>
        <p:spPr bwMode="white">
          <a:xfrm>
            <a:off x="1720000" y="4785989"/>
            <a:ext cx="415560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C80A0E-6B18-8A12-4979-408F2C9746B6}"/>
              </a:ext>
            </a:extLst>
          </p:cNvPr>
          <p:cNvSpPr/>
          <p:nvPr/>
        </p:nvSpPr>
        <p:spPr bwMode="white">
          <a:xfrm>
            <a:off x="1710476" y="5396227"/>
            <a:ext cx="1865244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2FAFE2-9DDC-F609-AEDB-1FC998CD701D}"/>
              </a:ext>
            </a:extLst>
          </p:cNvPr>
          <p:cNvSpPr/>
          <p:nvPr/>
        </p:nvSpPr>
        <p:spPr bwMode="white">
          <a:xfrm>
            <a:off x="1700952" y="6006465"/>
            <a:ext cx="2428571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E8F92C-8924-16CA-E2CE-4C33F75265F7}"/>
              </a:ext>
            </a:extLst>
          </p:cNvPr>
          <p:cNvSpPr/>
          <p:nvPr/>
        </p:nvSpPr>
        <p:spPr bwMode="white">
          <a:xfrm>
            <a:off x="2135560" y="4785989"/>
            <a:ext cx="4974916" cy="295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5BEFE03-0F56-ECD8-7244-83223FE826EF}"/>
              </a:ext>
            </a:extLst>
          </p:cNvPr>
          <p:cNvSpPr/>
          <p:nvPr/>
        </p:nvSpPr>
        <p:spPr bwMode="white">
          <a:xfrm>
            <a:off x="3575720" y="5396227"/>
            <a:ext cx="3534756" cy="28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191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85A0C0-FDBF-01E6-604F-B587ADAC48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0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D48B03-2382-CC57-BDDE-EACAB0C7E560}"/>
              </a:ext>
            </a:extLst>
          </p:cNvPr>
          <p:cNvSpPr/>
          <p:nvPr/>
        </p:nvSpPr>
        <p:spPr bwMode="white">
          <a:xfrm>
            <a:off x="1129523" y="2395912"/>
            <a:ext cx="2571428" cy="2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5BE116-EDB4-F533-571D-EE178AE25A8C}"/>
              </a:ext>
            </a:extLst>
          </p:cNvPr>
          <p:cNvSpPr/>
          <p:nvPr/>
        </p:nvSpPr>
        <p:spPr bwMode="white">
          <a:xfrm>
            <a:off x="3986666" y="2395912"/>
            <a:ext cx="2580952" cy="23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D62EE3-272B-A399-50DA-06079CCC0F1F}"/>
              </a:ext>
            </a:extLst>
          </p:cNvPr>
          <p:cNvSpPr/>
          <p:nvPr/>
        </p:nvSpPr>
        <p:spPr bwMode="white">
          <a:xfrm>
            <a:off x="1129523" y="2978856"/>
            <a:ext cx="2723809" cy="286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93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CD20A5-64CD-F079-0D00-F218D0CA6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E23585-E7A7-EF8D-B3E3-E73065E176FB}"/>
              </a:ext>
            </a:extLst>
          </p:cNvPr>
          <p:cNvSpPr/>
          <p:nvPr/>
        </p:nvSpPr>
        <p:spPr bwMode="white">
          <a:xfrm>
            <a:off x="1558095" y="2458015"/>
            <a:ext cx="1866666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DD96708-AED8-AA49-2738-1C8A8AA7D61B}"/>
              </a:ext>
            </a:extLst>
          </p:cNvPr>
          <p:cNvSpPr/>
          <p:nvPr/>
        </p:nvSpPr>
        <p:spPr bwMode="white">
          <a:xfrm>
            <a:off x="1281904" y="3067663"/>
            <a:ext cx="1533333" cy="247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53C6964-EB12-9507-9F73-0E5E505B6749}"/>
              </a:ext>
            </a:extLst>
          </p:cNvPr>
          <p:cNvSpPr/>
          <p:nvPr/>
        </p:nvSpPr>
        <p:spPr bwMode="white">
          <a:xfrm>
            <a:off x="1281904" y="3677310"/>
            <a:ext cx="1352380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811CE0-142C-20EC-DB9A-DDA0DCD00467}"/>
              </a:ext>
            </a:extLst>
          </p:cNvPr>
          <p:cNvSpPr/>
          <p:nvPr/>
        </p:nvSpPr>
        <p:spPr bwMode="white">
          <a:xfrm>
            <a:off x="1272380" y="4267906"/>
            <a:ext cx="3933333" cy="295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3310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