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A7003-AB0A-2829-DEC5-FC77E110ED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3552016" y="3032313"/>
            <a:ext cx="5087968" cy="396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CCB6C1-21BF-3C0C-5DA4-C71A2F04AA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23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19B7DC-DCDF-5750-81C9-9561AFAF1899}"/>
              </a:ext>
            </a:extLst>
          </p:cNvPr>
          <p:cNvSpPr/>
          <p:nvPr/>
        </p:nvSpPr>
        <p:spPr bwMode="white">
          <a:xfrm>
            <a:off x="2662857" y="1859364"/>
            <a:ext cx="866666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097C92-DB97-E8E8-921B-AAA02C1F481A}"/>
              </a:ext>
            </a:extLst>
          </p:cNvPr>
          <p:cNvSpPr/>
          <p:nvPr/>
        </p:nvSpPr>
        <p:spPr bwMode="white">
          <a:xfrm>
            <a:off x="6234285" y="1859364"/>
            <a:ext cx="685714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2D86CAC-85C7-ACFB-FE40-FDF8B0B069A6}"/>
              </a:ext>
            </a:extLst>
          </p:cNvPr>
          <p:cNvSpPr/>
          <p:nvPr/>
        </p:nvSpPr>
        <p:spPr bwMode="white">
          <a:xfrm>
            <a:off x="9796190" y="1859364"/>
            <a:ext cx="866665" cy="2385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06FF432C-50DC-0813-6E76-0EC81C37540E}"/>
              </a:ext>
            </a:extLst>
          </p:cNvPr>
          <p:cNvSpPr/>
          <p:nvPr/>
        </p:nvSpPr>
        <p:spPr bwMode="white">
          <a:xfrm>
            <a:off x="1199456" y="2276872"/>
            <a:ext cx="2330067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5" name="矩形 34">
            <a:extLst>
              <a:ext uri="{FF2B5EF4-FFF2-40B4-BE49-F238E27FC236}">
                <a16:creationId xmlns:a16="http://schemas.microsoft.com/office/drawing/2014/main" id="{27359C52-E477-45C3-5A0C-5A4286715B30}"/>
              </a:ext>
            </a:extLst>
          </p:cNvPr>
          <p:cNvSpPr/>
          <p:nvPr/>
        </p:nvSpPr>
        <p:spPr bwMode="white">
          <a:xfrm>
            <a:off x="4843623" y="2276872"/>
            <a:ext cx="2228758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9B3408A6-8D2E-923D-5BE0-2755705EDDB5}"/>
              </a:ext>
            </a:extLst>
          </p:cNvPr>
          <p:cNvSpPr/>
          <p:nvPr/>
        </p:nvSpPr>
        <p:spPr bwMode="white">
          <a:xfrm>
            <a:off x="8332790" y="2276872"/>
            <a:ext cx="2330067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58722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3" grpId="0" animBg="1"/>
      <p:bldP spid="35" grpId="0" animBg="1"/>
      <p:bldP spid="3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7AB7C5-6184-300D-8A11-B333E33DF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E9CF9575-1D8D-300B-C6A6-A0FB3E3A60D7}"/>
              </a:ext>
            </a:extLst>
          </p:cNvPr>
          <p:cNvSpPr/>
          <p:nvPr/>
        </p:nvSpPr>
        <p:spPr bwMode="white">
          <a:xfrm>
            <a:off x="3863752" y="2420888"/>
            <a:ext cx="2279656" cy="1656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6C24885F-97C9-D01F-8027-4F78B49C6AC4}"/>
              </a:ext>
            </a:extLst>
          </p:cNvPr>
          <p:cNvSpPr/>
          <p:nvPr/>
        </p:nvSpPr>
        <p:spPr bwMode="white">
          <a:xfrm>
            <a:off x="9192344" y="2348880"/>
            <a:ext cx="2279656" cy="172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52DB8D6F-2D94-1E1B-FE5D-3E7AEC9E4E3B}"/>
              </a:ext>
            </a:extLst>
          </p:cNvPr>
          <p:cNvSpPr/>
          <p:nvPr/>
        </p:nvSpPr>
        <p:spPr bwMode="white">
          <a:xfrm>
            <a:off x="3329523" y="4138375"/>
            <a:ext cx="295238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A79F78D8-D99C-653E-A0BC-27C0596B7C28}"/>
              </a:ext>
            </a:extLst>
          </p:cNvPr>
          <p:cNvSpPr/>
          <p:nvPr/>
        </p:nvSpPr>
        <p:spPr bwMode="white">
          <a:xfrm>
            <a:off x="8672380" y="4138375"/>
            <a:ext cx="295238" cy="228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4324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5" grpId="0" animBg="1"/>
      <p:bldP spid="26" grpId="0" animBg="1"/>
      <p:bldP spid="2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4FB849-8BC4-FD87-34B0-D3A9BD8B44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87715B-F50C-D3E1-79AF-633A6DB9FF16}"/>
              </a:ext>
            </a:extLst>
          </p:cNvPr>
          <p:cNvSpPr/>
          <p:nvPr/>
        </p:nvSpPr>
        <p:spPr bwMode="white">
          <a:xfrm>
            <a:off x="1253333" y="2448647"/>
            <a:ext cx="2438095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181677-94FC-6D95-98DC-49485A47B02A}"/>
              </a:ext>
            </a:extLst>
          </p:cNvPr>
          <p:cNvSpPr/>
          <p:nvPr/>
        </p:nvSpPr>
        <p:spPr bwMode="white">
          <a:xfrm>
            <a:off x="1272380" y="3058360"/>
            <a:ext cx="3333333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81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E19CC6B-97EA-A316-0050-E72670DF3D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9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6431D6-401C-D046-A4BE-75BA23D575B9}"/>
              </a:ext>
            </a:extLst>
          </p:cNvPr>
          <p:cNvSpPr/>
          <p:nvPr/>
        </p:nvSpPr>
        <p:spPr bwMode="white">
          <a:xfrm>
            <a:off x="1272380" y="3595346"/>
            <a:ext cx="200952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51E83EB-04E4-C31C-CEF5-158F947E60D9}"/>
              </a:ext>
            </a:extLst>
          </p:cNvPr>
          <p:cNvSpPr/>
          <p:nvPr/>
        </p:nvSpPr>
        <p:spPr bwMode="white">
          <a:xfrm>
            <a:off x="3539047" y="3595346"/>
            <a:ext cx="200952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599D5CB-964E-4768-0411-7645716FEF19}"/>
              </a:ext>
            </a:extLst>
          </p:cNvPr>
          <p:cNvSpPr/>
          <p:nvPr/>
        </p:nvSpPr>
        <p:spPr bwMode="white">
          <a:xfrm>
            <a:off x="1272380" y="4205871"/>
            <a:ext cx="200952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BEE857A-582B-B028-7B24-2522C5F7CE7B}"/>
              </a:ext>
            </a:extLst>
          </p:cNvPr>
          <p:cNvSpPr/>
          <p:nvPr/>
        </p:nvSpPr>
        <p:spPr bwMode="white">
          <a:xfrm>
            <a:off x="3539047" y="4205871"/>
            <a:ext cx="2009523" cy="219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CDBF3D2-FA1A-51A9-89E2-EF5FD0B31A00}"/>
              </a:ext>
            </a:extLst>
          </p:cNvPr>
          <p:cNvSpPr/>
          <p:nvPr/>
        </p:nvSpPr>
        <p:spPr bwMode="white">
          <a:xfrm>
            <a:off x="1272380" y="4816395"/>
            <a:ext cx="1866666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EEA1738-AC2F-1EF7-FAB9-547A5B9E31BC}"/>
              </a:ext>
            </a:extLst>
          </p:cNvPr>
          <p:cNvSpPr/>
          <p:nvPr/>
        </p:nvSpPr>
        <p:spPr bwMode="white">
          <a:xfrm>
            <a:off x="3386666" y="4816395"/>
            <a:ext cx="2000000" cy="209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A5F55E-8359-3E4F-64F0-4DA31376AFF2}"/>
              </a:ext>
            </a:extLst>
          </p:cNvPr>
          <p:cNvSpPr/>
          <p:nvPr/>
        </p:nvSpPr>
        <p:spPr bwMode="white">
          <a:xfrm>
            <a:off x="5977142" y="4778237"/>
            <a:ext cx="1228571" cy="276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415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2023-12-27T06:35:47Z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