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24" r:id="rId2"/>
    <p:sldId id="341" r:id="rId3"/>
    <p:sldId id="340" r:id="rId4"/>
    <p:sldId id="339" r:id="rId5"/>
    <p:sldId id="338" r:id="rId6"/>
    <p:sldId id="336" r:id="rId7"/>
    <p:sldId id="335" r:id="rId8"/>
    <p:sldId id="334" r:id="rId9"/>
    <p:sldId id="333" r:id="rId10"/>
    <p:sldId id="332" r:id="rId11"/>
    <p:sldId id="331" r:id="rId12"/>
    <p:sldId id="330" r:id="rId13"/>
    <p:sldId id="329" r:id="rId14"/>
    <p:sldId id="328" r:id="rId15"/>
    <p:sldId id="327" r:id="rId16"/>
    <p:sldId id="326" r:id="rId17"/>
    <p:sldId id="325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31" autoAdjust="0"/>
    <p:restoredTop sz="94660"/>
  </p:normalViewPr>
  <p:slideViewPr>
    <p:cSldViewPr showGuides="1">
      <p:cViewPr varScale="1">
        <p:scale>
          <a:sx n="90" d="100"/>
          <a:sy n="90" d="100"/>
        </p:scale>
        <p:origin x="84" y="30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15E0CB-B244-4157-9B8A-D9B32515148B}" type="datetimeFigureOut">
              <a:rPr lang="zh-CN" altLang="en-US" smtClean="0"/>
              <a:t>2023/12/27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71863A-28B5-4868-9754-2E9F89C3069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17097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71863A-28B5-4868-9754-2E9F89C3069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8864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F8D774-ACB3-E6E7-53EC-766433BE83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/>
          <a:stretch/>
        </p:blipFill>
        <p:spPr>
          <a:xfrm>
            <a:off x="3732036" y="2996952"/>
            <a:ext cx="4727928" cy="5929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FAD456-B914-A110-B12A-8616D79D65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10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5A6510-137F-57D0-8C85-579984030F1E}"/>
              </a:ext>
            </a:extLst>
          </p:cNvPr>
          <p:cNvSpPr/>
          <p:nvPr/>
        </p:nvSpPr>
        <p:spPr bwMode="white">
          <a:xfrm>
            <a:off x="2215238" y="2924658"/>
            <a:ext cx="590476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522C0D-FC88-21CB-54DD-11A9A88C2446}"/>
              </a:ext>
            </a:extLst>
          </p:cNvPr>
          <p:cNvSpPr/>
          <p:nvPr/>
        </p:nvSpPr>
        <p:spPr bwMode="white">
          <a:xfrm>
            <a:off x="4186666" y="2924658"/>
            <a:ext cx="600000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97346E-5A28-D93A-4904-B4925303827D}"/>
              </a:ext>
            </a:extLst>
          </p:cNvPr>
          <p:cNvSpPr/>
          <p:nvPr/>
        </p:nvSpPr>
        <p:spPr bwMode="white">
          <a:xfrm>
            <a:off x="6167619" y="2924658"/>
            <a:ext cx="590476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6B6C48-3017-24D2-B1A0-67356D570577}"/>
              </a:ext>
            </a:extLst>
          </p:cNvPr>
          <p:cNvSpPr/>
          <p:nvPr/>
        </p:nvSpPr>
        <p:spPr bwMode="white">
          <a:xfrm>
            <a:off x="8148571" y="2924658"/>
            <a:ext cx="590476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F37933-F924-9681-0BBC-C888768F7629}"/>
              </a:ext>
            </a:extLst>
          </p:cNvPr>
          <p:cNvSpPr/>
          <p:nvPr/>
        </p:nvSpPr>
        <p:spPr bwMode="white">
          <a:xfrm>
            <a:off x="10139047" y="2924658"/>
            <a:ext cx="752380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F04F81C-95D4-1CA4-721E-28985F20113E}"/>
              </a:ext>
            </a:extLst>
          </p:cNvPr>
          <p:cNvSpPr/>
          <p:nvPr/>
        </p:nvSpPr>
        <p:spPr bwMode="white">
          <a:xfrm>
            <a:off x="2310476" y="4372483"/>
            <a:ext cx="219047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E438925-4477-1992-D215-4540E3349CC0}"/>
              </a:ext>
            </a:extLst>
          </p:cNvPr>
          <p:cNvSpPr/>
          <p:nvPr/>
        </p:nvSpPr>
        <p:spPr bwMode="white">
          <a:xfrm>
            <a:off x="6443809" y="4362958"/>
            <a:ext cx="228571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1A4DDBE-B655-00E8-022D-8225F7BD3BD2}"/>
              </a:ext>
            </a:extLst>
          </p:cNvPr>
          <p:cNvSpPr/>
          <p:nvPr/>
        </p:nvSpPr>
        <p:spPr bwMode="white">
          <a:xfrm>
            <a:off x="8691428" y="4372483"/>
            <a:ext cx="228571" cy="238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194301B4-7594-9488-0C5E-1DDA285FE53A}"/>
              </a:ext>
            </a:extLst>
          </p:cNvPr>
          <p:cNvSpPr/>
          <p:nvPr/>
        </p:nvSpPr>
        <p:spPr bwMode="white">
          <a:xfrm>
            <a:off x="3205714" y="5867934"/>
            <a:ext cx="228571" cy="2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76715E9-88E2-E35F-4AC6-16783E9F5D5E}"/>
              </a:ext>
            </a:extLst>
          </p:cNvPr>
          <p:cNvSpPr/>
          <p:nvPr/>
        </p:nvSpPr>
        <p:spPr bwMode="white">
          <a:xfrm>
            <a:off x="6177142" y="5877459"/>
            <a:ext cx="219047" cy="2476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9FD85F0-43FD-2972-7A06-856D15EB3441}"/>
              </a:ext>
            </a:extLst>
          </p:cNvPr>
          <p:cNvSpPr/>
          <p:nvPr/>
        </p:nvSpPr>
        <p:spPr bwMode="white">
          <a:xfrm>
            <a:off x="9853333" y="5867934"/>
            <a:ext cx="228571" cy="25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318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CFCCC5-5E23-AECE-6F99-3178A353B77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51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3D12E5B7-6DA6-4B01-0AAF-C79CB0B6D53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1504" y="2312715"/>
            <a:ext cx="2880320" cy="1254466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427990BC-E5A8-5FE3-1146-4AA2AE68C7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2312715"/>
            <a:ext cx="2880320" cy="1254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332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585929-9C29-382B-541C-6314ECEAD2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68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044874-D49C-7FBF-F4AA-397B7F13B687}"/>
              </a:ext>
            </a:extLst>
          </p:cNvPr>
          <p:cNvSpPr/>
          <p:nvPr/>
        </p:nvSpPr>
        <p:spPr bwMode="white">
          <a:xfrm>
            <a:off x="3491428" y="3080871"/>
            <a:ext cx="742857" cy="1356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F70BFB-8D63-8E79-BADE-5B23AB9C334C}"/>
              </a:ext>
            </a:extLst>
          </p:cNvPr>
          <p:cNvSpPr/>
          <p:nvPr/>
        </p:nvSpPr>
        <p:spPr bwMode="white">
          <a:xfrm>
            <a:off x="9253332" y="2996953"/>
            <a:ext cx="803107" cy="1440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B1B95D-6558-F9BA-8AD8-EA6683AD2B89}"/>
              </a:ext>
            </a:extLst>
          </p:cNvPr>
          <p:cNvSpPr/>
          <p:nvPr/>
        </p:nvSpPr>
        <p:spPr bwMode="white">
          <a:xfrm>
            <a:off x="2405714" y="3328974"/>
            <a:ext cx="752380" cy="96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ECD7DFA-2999-FB36-FDA3-E053C1F9F479}"/>
              </a:ext>
            </a:extLst>
          </p:cNvPr>
          <p:cNvSpPr/>
          <p:nvPr/>
        </p:nvSpPr>
        <p:spPr bwMode="white">
          <a:xfrm>
            <a:off x="7081904" y="3328974"/>
            <a:ext cx="752380" cy="9641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69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BA8F98-8A8B-5474-3AF1-8DC5726424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80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037479C-BAE2-3333-CD73-43AC489D45B9}"/>
              </a:ext>
            </a:extLst>
          </p:cNvPr>
          <p:cNvSpPr/>
          <p:nvPr/>
        </p:nvSpPr>
        <p:spPr bwMode="white">
          <a:xfrm>
            <a:off x="6148571" y="3815211"/>
            <a:ext cx="542857" cy="23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D71E93-7B85-E54D-FE2E-C5A7C9681F7E}"/>
              </a:ext>
            </a:extLst>
          </p:cNvPr>
          <p:cNvSpPr/>
          <p:nvPr/>
        </p:nvSpPr>
        <p:spPr bwMode="white">
          <a:xfrm>
            <a:off x="9310476" y="3815211"/>
            <a:ext cx="542857" cy="238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54436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FEA0DC-8B56-AA17-E872-197A84B367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68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EE3F8E-E8AA-973A-C99E-E921EF8D36CF}"/>
              </a:ext>
            </a:extLst>
          </p:cNvPr>
          <p:cNvSpPr/>
          <p:nvPr/>
        </p:nvSpPr>
        <p:spPr bwMode="white">
          <a:xfrm>
            <a:off x="7634285" y="3331192"/>
            <a:ext cx="371428" cy="315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AE6B2F-4830-3A4E-5F4E-942B214DB4DC}"/>
              </a:ext>
            </a:extLst>
          </p:cNvPr>
          <p:cNvSpPr/>
          <p:nvPr/>
        </p:nvSpPr>
        <p:spPr bwMode="white">
          <a:xfrm>
            <a:off x="9777142" y="3340744"/>
            <a:ext cx="400000" cy="286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4291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60EE58-A473-3773-BFEB-DDD6943C2F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8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60445C-3733-81A6-962B-02006F77774D}"/>
              </a:ext>
            </a:extLst>
          </p:cNvPr>
          <p:cNvSpPr/>
          <p:nvPr/>
        </p:nvSpPr>
        <p:spPr bwMode="white">
          <a:xfrm>
            <a:off x="5005714" y="4367873"/>
            <a:ext cx="1847619" cy="3434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56332E-2E89-A64F-15B8-028D684C38F6}"/>
              </a:ext>
            </a:extLst>
          </p:cNvPr>
          <p:cNvSpPr/>
          <p:nvPr/>
        </p:nvSpPr>
        <p:spPr bwMode="white">
          <a:xfrm>
            <a:off x="8605714" y="4377412"/>
            <a:ext cx="1838095" cy="324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9476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B9E719-DD85-90E2-2777-7343B267E0B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461D17-4AB4-EE05-6FBD-130F50C2CEC6}"/>
              </a:ext>
            </a:extLst>
          </p:cNvPr>
          <p:cNvSpPr/>
          <p:nvPr/>
        </p:nvSpPr>
        <p:spPr bwMode="white">
          <a:xfrm>
            <a:off x="1691428" y="2526806"/>
            <a:ext cx="5988748" cy="1334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7511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A667B2-D8A7-6685-DC9D-1B84B418F4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3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5923D1-A389-2697-289D-32E7C8FE16E3}"/>
              </a:ext>
            </a:extLst>
          </p:cNvPr>
          <p:cNvSpPr/>
          <p:nvPr/>
        </p:nvSpPr>
        <p:spPr bwMode="white">
          <a:xfrm>
            <a:off x="1055441" y="2432124"/>
            <a:ext cx="6188368" cy="1068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867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D8E497-F0F3-15E4-0754-9FE2A9C123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29F79D-75B3-DCB3-3D88-F9012203C8F2}"/>
              </a:ext>
            </a:extLst>
          </p:cNvPr>
          <p:cNvSpPr/>
          <p:nvPr/>
        </p:nvSpPr>
        <p:spPr bwMode="white">
          <a:xfrm>
            <a:off x="2939047" y="4354057"/>
            <a:ext cx="590476" cy="25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7FC991-A8EC-9841-6C67-40EB6C8EAF15}"/>
              </a:ext>
            </a:extLst>
          </p:cNvPr>
          <p:cNvSpPr/>
          <p:nvPr/>
        </p:nvSpPr>
        <p:spPr bwMode="white">
          <a:xfrm>
            <a:off x="6539047" y="4354057"/>
            <a:ext cx="580953" cy="25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D314B2-911C-B4EE-7A2C-CD0FA099D3B6}"/>
              </a:ext>
            </a:extLst>
          </p:cNvPr>
          <p:cNvSpPr/>
          <p:nvPr/>
        </p:nvSpPr>
        <p:spPr bwMode="white">
          <a:xfrm>
            <a:off x="9929523" y="4354057"/>
            <a:ext cx="580953" cy="25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8C5CC2-1D20-91CC-E000-D936771153EA}"/>
              </a:ext>
            </a:extLst>
          </p:cNvPr>
          <p:cNvSpPr/>
          <p:nvPr/>
        </p:nvSpPr>
        <p:spPr bwMode="white">
          <a:xfrm>
            <a:off x="2815238" y="5030469"/>
            <a:ext cx="1761904" cy="276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C264C2-09A1-CF5A-B168-240BBD7F981C}"/>
              </a:ext>
            </a:extLst>
          </p:cNvPr>
          <p:cNvSpPr/>
          <p:nvPr/>
        </p:nvSpPr>
        <p:spPr bwMode="white">
          <a:xfrm>
            <a:off x="6558095" y="5001888"/>
            <a:ext cx="1457142" cy="342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605836-973B-0A7C-30A4-BF76E07CB857}"/>
              </a:ext>
            </a:extLst>
          </p:cNvPr>
          <p:cNvSpPr/>
          <p:nvPr/>
        </p:nvSpPr>
        <p:spPr bwMode="white">
          <a:xfrm>
            <a:off x="9958095" y="5039996"/>
            <a:ext cx="704761" cy="257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3884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3888FF-ACDF-70ED-47FB-6481FABE60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09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AAF262-4978-3C38-9DF0-DF9FEA44A322}"/>
              </a:ext>
            </a:extLst>
          </p:cNvPr>
          <p:cNvSpPr/>
          <p:nvPr/>
        </p:nvSpPr>
        <p:spPr bwMode="white">
          <a:xfrm>
            <a:off x="3624761" y="1172542"/>
            <a:ext cx="752380" cy="25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54C725-F651-0196-E810-EFBBC1F34E34}"/>
              </a:ext>
            </a:extLst>
          </p:cNvPr>
          <p:cNvSpPr/>
          <p:nvPr/>
        </p:nvSpPr>
        <p:spPr bwMode="white">
          <a:xfrm>
            <a:off x="7415238" y="1172542"/>
            <a:ext cx="228571" cy="25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0D2530-D080-3CB8-942D-D2905494C9A4}"/>
              </a:ext>
            </a:extLst>
          </p:cNvPr>
          <p:cNvSpPr/>
          <p:nvPr/>
        </p:nvSpPr>
        <p:spPr bwMode="white">
          <a:xfrm>
            <a:off x="1681904" y="1860117"/>
            <a:ext cx="409523" cy="25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E3E604-734D-B333-350B-FF50E98C2CE7}"/>
              </a:ext>
            </a:extLst>
          </p:cNvPr>
          <p:cNvSpPr/>
          <p:nvPr/>
        </p:nvSpPr>
        <p:spPr bwMode="white">
          <a:xfrm>
            <a:off x="3777142" y="2547692"/>
            <a:ext cx="342857" cy="25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5EC669-1D62-A908-1F76-6DFC6343DFCB}"/>
              </a:ext>
            </a:extLst>
          </p:cNvPr>
          <p:cNvSpPr/>
          <p:nvPr/>
        </p:nvSpPr>
        <p:spPr bwMode="white">
          <a:xfrm>
            <a:off x="6034285" y="2547692"/>
            <a:ext cx="342857" cy="25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E864A5-F0C9-50B8-D897-35559647D6BE}"/>
              </a:ext>
            </a:extLst>
          </p:cNvPr>
          <p:cNvSpPr/>
          <p:nvPr/>
        </p:nvSpPr>
        <p:spPr bwMode="white">
          <a:xfrm>
            <a:off x="8539047" y="2633639"/>
            <a:ext cx="352380" cy="66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31D29C-2661-880F-A6FE-8341D87A21DE}"/>
              </a:ext>
            </a:extLst>
          </p:cNvPr>
          <p:cNvSpPr/>
          <p:nvPr/>
        </p:nvSpPr>
        <p:spPr bwMode="white">
          <a:xfrm>
            <a:off x="4253333" y="3225718"/>
            <a:ext cx="580952" cy="25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50F54C-8B2E-4CBC-5E0B-4D332FF41210}"/>
              </a:ext>
            </a:extLst>
          </p:cNvPr>
          <p:cNvSpPr/>
          <p:nvPr/>
        </p:nvSpPr>
        <p:spPr bwMode="white">
          <a:xfrm>
            <a:off x="7253333" y="3235267"/>
            <a:ext cx="200000" cy="238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41E6D1-BA84-A495-9A19-DE5A8A0D8C4A}"/>
              </a:ext>
            </a:extLst>
          </p:cNvPr>
          <p:cNvSpPr/>
          <p:nvPr/>
        </p:nvSpPr>
        <p:spPr bwMode="white">
          <a:xfrm>
            <a:off x="3139047" y="3913293"/>
            <a:ext cx="571428" cy="257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86917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0B965E-7953-980C-C9E8-84EEFF9AFA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8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8CDDE0-C025-FEC2-8816-B47F4D8643AD}"/>
              </a:ext>
            </a:extLst>
          </p:cNvPr>
          <p:cNvSpPr/>
          <p:nvPr/>
        </p:nvSpPr>
        <p:spPr bwMode="white">
          <a:xfrm>
            <a:off x="6167619" y="1191669"/>
            <a:ext cx="590476" cy="25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E33773-DECB-02A6-4E6E-C71B6E6ECBA4}"/>
              </a:ext>
            </a:extLst>
          </p:cNvPr>
          <p:cNvSpPr/>
          <p:nvPr/>
        </p:nvSpPr>
        <p:spPr bwMode="white">
          <a:xfrm>
            <a:off x="8624761" y="1143915"/>
            <a:ext cx="1428571" cy="343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E336B4-D58F-FB5E-4B0E-5FC90C0A3FEF}"/>
              </a:ext>
            </a:extLst>
          </p:cNvPr>
          <p:cNvSpPr/>
          <p:nvPr/>
        </p:nvSpPr>
        <p:spPr bwMode="white">
          <a:xfrm>
            <a:off x="1834285" y="2624298"/>
            <a:ext cx="390476" cy="26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43A21D2-6B37-C123-85AF-C419FC88CDF6}"/>
              </a:ext>
            </a:extLst>
          </p:cNvPr>
          <p:cNvSpPr/>
          <p:nvPr/>
        </p:nvSpPr>
        <p:spPr bwMode="white">
          <a:xfrm>
            <a:off x="4958095" y="2624298"/>
            <a:ext cx="380952" cy="26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6CB925E-219E-728A-F174-B1D717ADF628}"/>
              </a:ext>
            </a:extLst>
          </p:cNvPr>
          <p:cNvSpPr/>
          <p:nvPr/>
        </p:nvSpPr>
        <p:spPr bwMode="white">
          <a:xfrm>
            <a:off x="8081904" y="2624298"/>
            <a:ext cx="390477" cy="26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58A187-B444-5B57-DD46-79F3C451BCC9}"/>
              </a:ext>
            </a:extLst>
          </p:cNvPr>
          <p:cNvSpPr/>
          <p:nvPr/>
        </p:nvSpPr>
        <p:spPr bwMode="white">
          <a:xfrm>
            <a:off x="2129523" y="3436121"/>
            <a:ext cx="580952" cy="25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14D9B6-E041-D6FD-8928-A86CC62DC1E2}"/>
              </a:ext>
            </a:extLst>
          </p:cNvPr>
          <p:cNvSpPr/>
          <p:nvPr/>
        </p:nvSpPr>
        <p:spPr bwMode="white">
          <a:xfrm>
            <a:off x="3300952" y="3436121"/>
            <a:ext cx="409523" cy="25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89D879-4353-7A58-7FD1-AC36DA927DE6}"/>
              </a:ext>
            </a:extLst>
          </p:cNvPr>
          <p:cNvSpPr/>
          <p:nvPr/>
        </p:nvSpPr>
        <p:spPr bwMode="white">
          <a:xfrm>
            <a:off x="6624761" y="3436121"/>
            <a:ext cx="580952" cy="25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357C14-F186-107C-59E4-DCD16FD831E6}"/>
              </a:ext>
            </a:extLst>
          </p:cNvPr>
          <p:cNvSpPr/>
          <p:nvPr/>
        </p:nvSpPr>
        <p:spPr bwMode="white">
          <a:xfrm>
            <a:off x="7786666" y="3436121"/>
            <a:ext cx="409523" cy="25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02E3FFB-B44A-7738-316B-9ACE836E987B}"/>
              </a:ext>
            </a:extLst>
          </p:cNvPr>
          <p:cNvSpPr/>
          <p:nvPr/>
        </p:nvSpPr>
        <p:spPr bwMode="white">
          <a:xfrm>
            <a:off x="8958095" y="3436121"/>
            <a:ext cx="228571" cy="2578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98956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6C40FCE-C481-925E-24B9-505C1301B0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4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475A3F-5E53-D779-5FB2-02ED1980DAB6}"/>
              </a:ext>
            </a:extLst>
          </p:cNvPr>
          <p:cNvSpPr/>
          <p:nvPr/>
        </p:nvSpPr>
        <p:spPr bwMode="white">
          <a:xfrm>
            <a:off x="4205664" y="2173069"/>
            <a:ext cx="448588" cy="2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AFC839-F6EC-4AE5-8EFD-0429DC33D228}"/>
              </a:ext>
            </a:extLst>
          </p:cNvPr>
          <p:cNvSpPr/>
          <p:nvPr/>
        </p:nvSpPr>
        <p:spPr bwMode="white">
          <a:xfrm>
            <a:off x="5558704" y="2192134"/>
            <a:ext cx="448589" cy="2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5CAE3B4-8AFA-0089-14E9-8B578DEDEBF4}"/>
              </a:ext>
            </a:extLst>
          </p:cNvPr>
          <p:cNvSpPr/>
          <p:nvPr/>
        </p:nvSpPr>
        <p:spPr bwMode="white">
          <a:xfrm>
            <a:off x="6236482" y="2182601"/>
            <a:ext cx="448590" cy="219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F0182D9-9642-696F-72F5-69C590D4A5AE}"/>
              </a:ext>
            </a:extLst>
          </p:cNvPr>
          <p:cNvSpPr/>
          <p:nvPr/>
        </p:nvSpPr>
        <p:spPr bwMode="white">
          <a:xfrm>
            <a:off x="4377142" y="2907056"/>
            <a:ext cx="590476" cy="25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A9D0E0D-5EFC-13D2-2E3B-760E12FAAFAE}"/>
              </a:ext>
            </a:extLst>
          </p:cNvPr>
          <p:cNvSpPr/>
          <p:nvPr/>
        </p:nvSpPr>
        <p:spPr bwMode="white">
          <a:xfrm>
            <a:off x="6177142" y="2907056"/>
            <a:ext cx="580952" cy="25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F8599C4-DB11-4FFD-1B7E-FC1BD15D277B}"/>
              </a:ext>
            </a:extLst>
          </p:cNvPr>
          <p:cNvSpPr/>
          <p:nvPr/>
        </p:nvSpPr>
        <p:spPr bwMode="white">
          <a:xfrm>
            <a:off x="7977142" y="2907056"/>
            <a:ext cx="580952" cy="257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37D5E65-BBBE-107D-6583-0C21962E8756}"/>
              </a:ext>
            </a:extLst>
          </p:cNvPr>
          <p:cNvSpPr/>
          <p:nvPr/>
        </p:nvSpPr>
        <p:spPr bwMode="white">
          <a:xfrm>
            <a:off x="4377142" y="3593381"/>
            <a:ext cx="580952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6601376-E821-C5D3-7966-AA1232273FA4}"/>
              </a:ext>
            </a:extLst>
          </p:cNvPr>
          <p:cNvSpPr/>
          <p:nvPr/>
        </p:nvSpPr>
        <p:spPr bwMode="white">
          <a:xfrm>
            <a:off x="6177142" y="3593381"/>
            <a:ext cx="580952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DEF3736-0924-F213-6590-11FF89D94ADE}"/>
              </a:ext>
            </a:extLst>
          </p:cNvPr>
          <p:cNvSpPr/>
          <p:nvPr/>
        </p:nvSpPr>
        <p:spPr bwMode="white">
          <a:xfrm>
            <a:off x="7977142" y="3593381"/>
            <a:ext cx="580952" cy="247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536A1DDA-3453-0B2F-4C65-BFBB64B721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21088"/>
            <a:ext cx="10800000" cy="13916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56AC7AA-18EB-FEC6-A9D5-DD22F461C524}"/>
              </a:ext>
            </a:extLst>
          </p:cNvPr>
          <p:cNvSpPr/>
          <p:nvPr/>
        </p:nvSpPr>
        <p:spPr bwMode="white">
          <a:xfrm>
            <a:off x="6805714" y="4306877"/>
            <a:ext cx="571428" cy="257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B866FFB-C508-654D-4325-40FE8FBB9246}"/>
              </a:ext>
            </a:extLst>
          </p:cNvPr>
          <p:cNvSpPr/>
          <p:nvPr/>
        </p:nvSpPr>
        <p:spPr bwMode="white">
          <a:xfrm>
            <a:off x="1691428" y="5059914"/>
            <a:ext cx="561904" cy="257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0286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A84D86-19F6-C630-0CC9-F11FDEDCFF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085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A8324B-214F-D5F5-E327-B0DF474E256D}"/>
              </a:ext>
            </a:extLst>
          </p:cNvPr>
          <p:cNvSpPr/>
          <p:nvPr/>
        </p:nvSpPr>
        <p:spPr bwMode="white">
          <a:xfrm>
            <a:off x="10729523" y="1925187"/>
            <a:ext cx="295238" cy="247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9F8197-1C96-23AC-FAC6-FFB5A6605354}"/>
              </a:ext>
            </a:extLst>
          </p:cNvPr>
          <p:cNvSpPr/>
          <p:nvPr/>
        </p:nvSpPr>
        <p:spPr bwMode="white">
          <a:xfrm>
            <a:off x="10729523" y="2687737"/>
            <a:ext cx="304762" cy="23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98CFE7-7475-7917-4029-F61E2CCFE6C3}"/>
              </a:ext>
            </a:extLst>
          </p:cNvPr>
          <p:cNvSpPr/>
          <p:nvPr/>
        </p:nvSpPr>
        <p:spPr bwMode="white">
          <a:xfrm>
            <a:off x="10681904" y="3402628"/>
            <a:ext cx="352380" cy="32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CABA4E-671A-84E9-F638-15E7B168E035}"/>
              </a:ext>
            </a:extLst>
          </p:cNvPr>
          <p:cNvSpPr/>
          <p:nvPr/>
        </p:nvSpPr>
        <p:spPr bwMode="white">
          <a:xfrm>
            <a:off x="10681904" y="4155647"/>
            <a:ext cx="352380" cy="324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BD4CEE-7F82-E461-B209-76EBB936BD04}"/>
              </a:ext>
            </a:extLst>
          </p:cNvPr>
          <p:cNvSpPr/>
          <p:nvPr/>
        </p:nvSpPr>
        <p:spPr bwMode="white">
          <a:xfrm>
            <a:off x="10681904" y="4908665"/>
            <a:ext cx="352380" cy="333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1852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023EFD-6F65-74EE-C037-96F7F2E3B6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7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A470E4-AB7E-E0CF-EF15-C8A8BB64D93B}"/>
              </a:ext>
            </a:extLst>
          </p:cNvPr>
          <p:cNvSpPr/>
          <p:nvPr/>
        </p:nvSpPr>
        <p:spPr bwMode="white">
          <a:xfrm>
            <a:off x="6720000" y="1916282"/>
            <a:ext cx="380952" cy="3242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2B7A04-77D9-7E66-4A1E-0FC13C4D0943}"/>
              </a:ext>
            </a:extLst>
          </p:cNvPr>
          <p:cNvSpPr/>
          <p:nvPr/>
        </p:nvSpPr>
        <p:spPr bwMode="white">
          <a:xfrm>
            <a:off x="6272380" y="3537776"/>
            <a:ext cx="380952" cy="333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056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6876BE-2C76-2073-8B8C-F354882E17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6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9B5721-5D90-CBC6-C8A0-8CF87EB74D59}"/>
              </a:ext>
            </a:extLst>
          </p:cNvPr>
          <p:cNvSpPr/>
          <p:nvPr/>
        </p:nvSpPr>
        <p:spPr bwMode="white">
          <a:xfrm>
            <a:off x="7986666" y="1191571"/>
            <a:ext cx="380952" cy="324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0613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A706FB-6745-8B5D-E030-545BA8B89F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9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DA6D72-45A3-5F86-09E5-62EC7C0D38C5}"/>
              </a:ext>
            </a:extLst>
          </p:cNvPr>
          <p:cNvSpPr/>
          <p:nvPr/>
        </p:nvSpPr>
        <p:spPr bwMode="white">
          <a:xfrm>
            <a:off x="6005714" y="1153056"/>
            <a:ext cx="380952" cy="323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6CEDF3-BC20-72BE-0679-35D291DB9C62}"/>
              </a:ext>
            </a:extLst>
          </p:cNvPr>
          <p:cNvSpPr/>
          <p:nvPr/>
        </p:nvSpPr>
        <p:spPr bwMode="white">
          <a:xfrm>
            <a:off x="6281904" y="2658683"/>
            <a:ext cx="380952" cy="333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744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</Words>
  <Application>Microsoft Office PowerPoint</Application>
  <PresentationFormat>宽屏</PresentationFormat>
  <Paragraphs>1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等线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2023-12-27T05:04:35Z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