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3173F7-621C-48A5-6F3F-9097C4D6BC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5" b="56409"/>
          <a:stretch/>
        </p:blipFill>
        <p:spPr>
          <a:xfrm>
            <a:off x="4812156" y="3012899"/>
            <a:ext cx="2567688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E390B1-4FF2-A218-F573-01C4A0A48E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E2DC86-0377-7526-3E00-749B7766BD53}"/>
              </a:ext>
            </a:extLst>
          </p:cNvPr>
          <p:cNvSpPr/>
          <p:nvPr/>
        </p:nvSpPr>
        <p:spPr bwMode="white">
          <a:xfrm>
            <a:off x="1310476" y="2471306"/>
            <a:ext cx="1542857" cy="2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4494CA-9A67-9E2E-1458-E8E779009787}"/>
              </a:ext>
            </a:extLst>
          </p:cNvPr>
          <p:cNvSpPr/>
          <p:nvPr/>
        </p:nvSpPr>
        <p:spPr bwMode="white">
          <a:xfrm>
            <a:off x="4700952" y="2471306"/>
            <a:ext cx="1714285" cy="2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1B532E-944F-592F-B6F3-8BDC17663A83}"/>
              </a:ext>
            </a:extLst>
          </p:cNvPr>
          <p:cNvSpPr/>
          <p:nvPr/>
        </p:nvSpPr>
        <p:spPr bwMode="white">
          <a:xfrm>
            <a:off x="8272380" y="2471306"/>
            <a:ext cx="1714286" cy="26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072DFB-B490-B4A9-ED3E-B393D43A998D}"/>
              </a:ext>
            </a:extLst>
          </p:cNvPr>
          <p:cNvSpPr/>
          <p:nvPr/>
        </p:nvSpPr>
        <p:spPr bwMode="white">
          <a:xfrm>
            <a:off x="1310476" y="3139786"/>
            <a:ext cx="857142" cy="2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404AD1-30E6-6059-914A-CB0E834EE09D}"/>
              </a:ext>
            </a:extLst>
          </p:cNvPr>
          <p:cNvSpPr/>
          <p:nvPr/>
        </p:nvSpPr>
        <p:spPr bwMode="white">
          <a:xfrm>
            <a:off x="4700952" y="3139786"/>
            <a:ext cx="866666" cy="2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FEA4FE-97C7-0F10-1C7C-371D98C649DA}"/>
              </a:ext>
            </a:extLst>
          </p:cNvPr>
          <p:cNvSpPr/>
          <p:nvPr/>
        </p:nvSpPr>
        <p:spPr bwMode="white">
          <a:xfrm>
            <a:off x="8272380" y="3139786"/>
            <a:ext cx="857143" cy="2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185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18A4A4BC-D18B-78DD-29EA-D68491F514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79576" y="1824884"/>
            <a:ext cx="6840760" cy="247321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AB7EE528-4815-3F16-A444-ADD5492985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673"/>
          <a:stretch/>
        </p:blipFill>
        <p:spPr>
          <a:xfrm>
            <a:off x="720000" y="972000"/>
            <a:ext cx="10800000" cy="584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7F929950-8E44-58A3-614A-C1099E57BBEB}"/>
              </a:ext>
            </a:extLst>
          </p:cNvPr>
          <p:cNvCxnSpPr>
            <a:cxnSpLocks/>
          </p:cNvCxnSpPr>
          <p:nvPr/>
        </p:nvCxnSpPr>
        <p:spPr>
          <a:xfrm>
            <a:off x="2999656" y="2636912"/>
            <a:ext cx="3240360" cy="108012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F4A28819-8A07-BF97-33AF-59DB56A265A4}"/>
              </a:ext>
            </a:extLst>
          </p:cNvPr>
          <p:cNvCxnSpPr>
            <a:cxnSpLocks/>
          </p:cNvCxnSpPr>
          <p:nvPr/>
        </p:nvCxnSpPr>
        <p:spPr>
          <a:xfrm>
            <a:off x="5087888" y="2604025"/>
            <a:ext cx="3240360" cy="1080120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A500075E-4613-AABC-8EA5-F34623A81008}"/>
              </a:ext>
            </a:extLst>
          </p:cNvPr>
          <p:cNvCxnSpPr>
            <a:cxnSpLocks/>
          </p:cNvCxnSpPr>
          <p:nvPr/>
        </p:nvCxnSpPr>
        <p:spPr>
          <a:xfrm flipV="1">
            <a:off x="3071664" y="2571138"/>
            <a:ext cx="3168352" cy="118690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7C77D481-48AE-1B0C-5C49-3D3F91ED6CCB}"/>
              </a:ext>
            </a:extLst>
          </p:cNvPr>
          <p:cNvCxnSpPr>
            <a:cxnSpLocks/>
          </p:cNvCxnSpPr>
          <p:nvPr/>
        </p:nvCxnSpPr>
        <p:spPr>
          <a:xfrm flipV="1">
            <a:off x="5123892" y="2583520"/>
            <a:ext cx="3168352" cy="1186904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939958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2D84D-6ED5-7C18-C403-B1F80AC9EA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24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AA6959-F719-9F69-B5AF-7E0D11B4EEFC}"/>
              </a:ext>
            </a:extLst>
          </p:cNvPr>
          <p:cNvSpPr/>
          <p:nvPr/>
        </p:nvSpPr>
        <p:spPr bwMode="white">
          <a:xfrm>
            <a:off x="1567619" y="3698878"/>
            <a:ext cx="2019047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C3FBE6-98D3-0355-7396-7DF1FD8C7039}"/>
              </a:ext>
            </a:extLst>
          </p:cNvPr>
          <p:cNvSpPr/>
          <p:nvPr/>
        </p:nvSpPr>
        <p:spPr bwMode="white">
          <a:xfrm>
            <a:off x="1300952" y="4309089"/>
            <a:ext cx="1523809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C10B71D-A9F0-94AB-981D-595466DED9ED}"/>
              </a:ext>
            </a:extLst>
          </p:cNvPr>
          <p:cNvSpPr/>
          <p:nvPr/>
        </p:nvSpPr>
        <p:spPr bwMode="white">
          <a:xfrm>
            <a:off x="1300952" y="4890696"/>
            <a:ext cx="1352380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9E7BFE-0FE3-5B0E-2271-45AAF33AA711}"/>
              </a:ext>
            </a:extLst>
          </p:cNvPr>
          <p:cNvSpPr/>
          <p:nvPr/>
        </p:nvSpPr>
        <p:spPr bwMode="white">
          <a:xfrm>
            <a:off x="1281904" y="5500906"/>
            <a:ext cx="6057142" cy="305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5815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56E86-9BF1-351F-D608-B8A431EB8F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49CE09-AABC-C908-E638-38864939BC73}"/>
              </a:ext>
            </a:extLst>
          </p:cNvPr>
          <p:cNvSpPr/>
          <p:nvPr/>
        </p:nvSpPr>
        <p:spPr bwMode="white">
          <a:xfrm>
            <a:off x="8262857" y="2000802"/>
            <a:ext cx="3161904" cy="247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586F81E-FC00-B77D-1009-54F134DC4E7C}"/>
              </a:ext>
            </a:extLst>
          </p:cNvPr>
          <p:cNvSpPr/>
          <p:nvPr/>
        </p:nvSpPr>
        <p:spPr bwMode="white">
          <a:xfrm>
            <a:off x="7958095" y="2610463"/>
            <a:ext cx="1533333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F516CB-39DD-7CD5-4B09-992EA3CF05E1}"/>
              </a:ext>
            </a:extLst>
          </p:cNvPr>
          <p:cNvSpPr/>
          <p:nvPr/>
        </p:nvSpPr>
        <p:spPr bwMode="white">
          <a:xfrm>
            <a:off x="7958095" y="3229650"/>
            <a:ext cx="1352380" cy="238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A6DAED-E7B7-00A0-D66A-B3D66504B1E2}"/>
              </a:ext>
            </a:extLst>
          </p:cNvPr>
          <p:cNvSpPr/>
          <p:nvPr/>
        </p:nvSpPr>
        <p:spPr bwMode="white">
          <a:xfrm>
            <a:off x="7948571" y="3801208"/>
            <a:ext cx="2723809" cy="2953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1217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