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FB1F2E-170A-19FE-764B-36B64DDBAD1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28080" y="3001201"/>
            <a:ext cx="3935840" cy="4277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66E281-0771-01CC-9A6A-1DB5533FE1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D75191-6999-6B58-D7F5-8EDA869F06A9}"/>
              </a:ext>
            </a:extLst>
          </p:cNvPr>
          <p:cNvSpPr/>
          <p:nvPr/>
        </p:nvSpPr>
        <p:spPr bwMode="white">
          <a:xfrm>
            <a:off x="1310476" y="2403891"/>
            <a:ext cx="1714285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FCD4434-2C5F-0F49-621C-514D11D148B2}"/>
              </a:ext>
            </a:extLst>
          </p:cNvPr>
          <p:cNvSpPr/>
          <p:nvPr/>
        </p:nvSpPr>
        <p:spPr bwMode="white">
          <a:xfrm>
            <a:off x="4700952" y="2403891"/>
            <a:ext cx="1704761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A2C74D-7DE1-6E0F-4851-335B81E12123}"/>
              </a:ext>
            </a:extLst>
          </p:cNvPr>
          <p:cNvSpPr/>
          <p:nvPr/>
        </p:nvSpPr>
        <p:spPr bwMode="white">
          <a:xfrm>
            <a:off x="8272380" y="2403891"/>
            <a:ext cx="1714286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02DE8DB-397C-CF61-8DB9-32A04458A931}"/>
              </a:ext>
            </a:extLst>
          </p:cNvPr>
          <p:cNvSpPr/>
          <p:nvPr/>
        </p:nvSpPr>
        <p:spPr bwMode="white">
          <a:xfrm>
            <a:off x="1310476" y="3014832"/>
            <a:ext cx="847619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9C1269F-1B0F-5E78-A7C6-77137159175A}"/>
              </a:ext>
            </a:extLst>
          </p:cNvPr>
          <p:cNvSpPr/>
          <p:nvPr/>
        </p:nvSpPr>
        <p:spPr bwMode="white">
          <a:xfrm>
            <a:off x="4700952" y="3014832"/>
            <a:ext cx="866666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662C54-2FA0-4586-0E23-E207E07F934A}"/>
              </a:ext>
            </a:extLst>
          </p:cNvPr>
          <p:cNvSpPr/>
          <p:nvPr/>
        </p:nvSpPr>
        <p:spPr bwMode="white">
          <a:xfrm>
            <a:off x="8272380" y="3014832"/>
            <a:ext cx="857143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75113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A28E20-B2F8-0FCF-EDF7-E8BEFC7B0C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1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ED27C7-8A90-75A0-0AB5-6E9CCBCB16CC}"/>
              </a:ext>
            </a:extLst>
          </p:cNvPr>
          <p:cNvSpPr/>
          <p:nvPr/>
        </p:nvSpPr>
        <p:spPr bwMode="white">
          <a:xfrm>
            <a:off x="1700952" y="1830037"/>
            <a:ext cx="1847619" cy="238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1F439B-B84B-C46F-3B9B-4C58D9E50A0F}"/>
              </a:ext>
            </a:extLst>
          </p:cNvPr>
          <p:cNvSpPr/>
          <p:nvPr/>
        </p:nvSpPr>
        <p:spPr bwMode="white">
          <a:xfrm>
            <a:off x="1300952" y="2402063"/>
            <a:ext cx="1533333" cy="247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5EBDEB-15C8-B8B7-1C44-EE00F3472613}"/>
              </a:ext>
            </a:extLst>
          </p:cNvPr>
          <p:cNvSpPr/>
          <p:nvPr/>
        </p:nvSpPr>
        <p:spPr bwMode="white">
          <a:xfrm>
            <a:off x="1300952" y="2974088"/>
            <a:ext cx="1352380" cy="276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A4218-5602-2FCC-5C5F-C73C13CA84A5}"/>
              </a:ext>
            </a:extLst>
          </p:cNvPr>
          <p:cNvSpPr/>
          <p:nvPr/>
        </p:nvSpPr>
        <p:spPr bwMode="white">
          <a:xfrm>
            <a:off x="1281904" y="3536579"/>
            <a:ext cx="3333333" cy="2955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710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350E5F-0400-3551-76E6-0DA846974C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22482C-051E-CCAA-407C-56A307EF2204}"/>
              </a:ext>
            </a:extLst>
          </p:cNvPr>
          <p:cNvSpPr/>
          <p:nvPr/>
        </p:nvSpPr>
        <p:spPr bwMode="white">
          <a:xfrm>
            <a:off x="1691428" y="1840281"/>
            <a:ext cx="2000000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31BAA-79CD-24BE-6F4D-C970EB848502}"/>
              </a:ext>
            </a:extLst>
          </p:cNvPr>
          <p:cNvSpPr/>
          <p:nvPr/>
        </p:nvSpPr>
        <p:spPr bwMode="white">
          <a:xfrm>
            <a:off x="1300952" y="2412774"/>
            <a:ext cx="1523809" cy="248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6DF5D2-F3DD-E113-A835-AA6948203611}"/>
              </a:ext>
            </a:extLst>
          </p:cNvPr>
          <p:cNvSpPr/>
          <p:nvPr/>
        </p:nvSpPr>
        <p:spPr bwMode="white">
          <a:xfrm>
            <a:off x="1300952" y="3004350"/>
            <a:ext cx="1352380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E4A813-5098-3A6E-7B2A-055A9938E402}"/>
              </a:ext>
            </a:extLst>
          </p:cNvPr>
          <p:cNvSpPr/>
          <p:nvPr/>
        </p:nvSpPr>
        <p:spPr bwMode="white">
          <a:xfrm>
            <a:off x="1281904" y="3548219"/>
            <a:ext cx="2733333" cy="295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5379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4EBEAC-F9E1-F8C5-D4A3-6D59F6D65C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79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C24C4A-E149-1883-0361-267491D997F4}"/>
              </a:ext>
            </a:extLst>
          </p:cNvPr>
          <p:cNvSpPr/>
          <p:nvPr/>
        </p:nvSpPr>
        <p:spPr bwMode="white">
          <a:xfrm>
            <a:off x="1262857" y="2439722"/>
            <a:ext cx="2323809" cy="238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987B8-CE5A-BE58-BBCE-F863322C79BB}"/>
              </a:ext>
            </a:extLst>
          </p:cNvPr>
          <p:cNvSpPr/>
          <p:nvPr/>
        </p:nvSpPr>
        <p:spPr bwMode="white">
          <a:xfrm>
            <a:off x="1300952" y="3011563"/>
            <a:ext cx="1352380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189907-851F-64F6-3FEB-709DE407D881}"/>
              </a:ext>
            </a:extLst>
          </p:cNvPr>
          <p:cNvSpPr/>
          <p:nvPr/>
        </p:nvSpPr>
        <p:spPr bwMode="white">
          <a:xfrm>
            <a:off x="1281904" y="3564341"/>
            <a:ext cx="4847619" cy="2954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63533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B78523-ECF4-019B-3BA6-6BD5F626D7C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73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12080A8-C108-0AB6-B607-EE6F9C1EA86C}"/>
              </a:ext>
            </a:extLst>
          </p:cNvPr>
          <p:cNvSpPr/>
          <p:nvPr/>
        </p:nvSpPr>
        <p:spPr bwMode="white">
          <a:xfrm>
            <a:off x="1691428" y="1839305"/>
            <a:ext cx="2285714" cy="228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051526-1106-6E2E-1A23-036412E691A4}"/>
              </a:ext>
            </a:extLst>
          </p:cNvPr>
          <p:cNvSpPr/>
          <p:nvPr/>
        </p:nvSpPr>
        <p:spPr bwMode="white">
          <a:xfrm>
            <a:off x="1300952" y="2420685"/>
            <a:ext cx="1533333" cy="2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67A0E8-C541-6216-A45E-A3425955DC65}"/>
              </a:ext>
            </a:extLst>
          </p:cNvPr>
          <p:cNvSpPr/>
          <p:nvPr/>
        </p:nvSpPr>
        <p:spPr bwMode="white">
          <a:xfrm>
            <a:off x="1300952" y="2963942"/>
            <a:ext cx="1200000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00C61E-BCC7-E6A6-2CE2-8A9FF4FE1DFD}"/>
              </a:ext>
            </a:extLst>
          </p:cNvPr>
          <p:cNvSpPr/>
          <p:nvPr/>
        </p:nvSpPr>
        <p:spPr bwMode="white">
          <a:xfrm>
            <a:off x="1281904" y="3535792"/>
            <a:ext cx="3190476" cy="29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8050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2023-12-27T06:45:53Z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