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1" r:id="rId5"/>
    <p:sldId id="340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50" autoAdjust="0"/>
    <p:restoredTop sz="94660"/>
  </p:normalViewPr>
  <p:slideViewPr>
    <p:cSldViewPr showGuides="1">
      <p:cViewPr varScale="1">
        <p:scale>
          <a:sx n="97" d="100"/>
          <a:sy n="97" d="100"/>
        </p:scale>
        <p:origin x="84" y="15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7B24D5-1CFA-4377-374F-F64012DAC1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222"/>
          <a:stretch/>
        </p:blipFill>
        <p:spPr>
          <a:xfrm>
            <a:off x="3299988" y="2996952"/>
            <a:ext cx="5592024" cy="6711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445A81-1AA1-46DB-AD03-FB690CEAEB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21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AA3D92-F016-C95D-E709-20CB81B18AE4}"/>
              </a:ext>
            </a:extLst>
          </p:cNvPr>
          <p:cNvSpPr/>
          <p:nvPr/>
        </p:nvSpPr>
        <p:spPr bwMode="white">
          <a:xfrm>
            <a:off x="7748571" y="2193621"/>
            <a:ext cx="219047" cy="238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C3BAD7-11FD-38D4-C179-7760CB887392}"/>
              </a:ext>
            </a:extLst>
          </p:cNvPr>
          <p:cNvSpPr/>
          <p:nvPr/>
        </p:nvSpPr>
        <p:spPr bwMode="white">
          <a:xfrm>
            <a:off x="5072380" y="3443874"/>
            <a:ext cx="285714" cy="152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96E714-A065-BD1B-9AFF-81A00E9E2B4D}"/>
              </a:ext>
            </a:extLst>
          </p:cNvPr>
          <p:cNvSpPr/>
          <p:nvPr/>
        </p:nvSpPr>
        <p:spPr bwMode="white">
          <a:xfrm>
            <a:off x="9767619" y="3472506"/>
            <a:ext cx="285715" cy="162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562BB6-0158-2AED-C85C-E5AC1611DA81}"/>
              </a:ext>
            </a:extLst>
          </p:cNvPr>
          <p:cNvSpPr/>
          <p:nvPr/>
        </p:nvSpPr>
        <p:spPr bwMode="white">
          <a:xfrm>
            <a:off x="3396190" y="4140580"/>
            <a:ext cx="219047" cy="229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54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2329F2-0397-611D-F8DB-531369F260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192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6BE34B-3BD4-A360-0B03-7D6DD510F13E}"/>
              </a:ext>
            </a:extLst>
          </p:cNvPr>
          <p:cNvSpPr/>
          <p:nvPr/>
        </p:nvSpPr>
        <p:spPr bwMode="white">
          <a:xfrm>
            <a:off x="4862857" y="4210244"/>
            <a:ext cx="2228571" cy="2857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35C3F40-75D4-D2B8-6C44-91C0EE2209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37240" y="2083318"/>
            <a:ext cx="7848872" cy="1976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089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98643F-8BB7-A2EA-FD0B-ABDF3D8AFB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57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4920E1-B912-BB62-155D-8AEFAD9E5B51}"/>
              </a:ext>
            </a:extLst>
          </p:cNvPr>
          <p:cNvSpPr/>
          <p:nvPr/>
        </p:nvSpPr>
        <p:spPr bwMode="white">
          <a:xfrm>
            <a:off x="4853333" y="4147956"/>
            <a:ext cx="2228571" cy="286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4C67DF6F-2C13-BCBA-CD17-B8B0029067D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72998" y="2611404"/>
            <a:ext cx="2448272" cy="1375561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C56E647A-09CF-CC6E-F02C-E1E3C44725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2041" y="2681195"/>
            <a:ext cx="3024400" cy="1274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326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EFC63F-B2C0-3227-1497-367D719215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1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28E8E87-6AF7-B94C-45E8-94DD17EE7970}"/>
              </a:ext>
            </a:extLst>
          </p:cNvPr>
          <p:cNvSpPr/>
          <p:nvPr/>
        </p:nvSpPr>
        <p:spPr bwMode="white">
          <a:xfrm>
            <a:off x="1472380" y="3041664"/>
            <a:ext cx="228571" cy="247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E2AA97-1837-D488-3D41-E42F2F90C9D1}"/>
              </a:ext>
            </a:extLst>
          </p:cNvPr>
          <p:cNvSpPr/>
          <p:nvPr/>
        </p:nvSpPr>
        <p:spPr bwMode="white">
          <a:xfrm>
            <a:off x="5005714" y="3041664"/>
            <a:ext cx="228571" cy="25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4BD59F-E839-676C-916F-72D4C1A3FA71}"/>
              </a:ext>
            </a:extLst>
          </p:cNvPr>
          <p:cNvSpPr/>
          <p:nvPr/>
        </p:nvSpPr>
        <p:spPr bwMode="white">
          <a:xfrm>
            <a:off x="8005714" y="3041664"/>
            <a:ext cx="228571" cy="257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0734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F0B47C-F7D5-0A9C-5BA6-A98A390D13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4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B9D498-0D83-24CE-97FA-6B733148B1FB}"/>
              </a:ext>
            </a:extLst>
          </p:cNvPr>
          <p:cNvSpPr/>
          <p:nvPr/>
        </p:nvSpPr>
        <p:spPr bwMode="white">
          <a:xfrm>
            <a:off x="2224761" y="3474876"/>
            <a:ext cx="580952" cy="25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A3C862-AF68-277D-2DB4-4FF082D86C79}"/>
              </a:ext>
            </a:extLst>
          </p:cNvPr>
          <p:cNvSpPr/>
          <p:nvPr/>
        </p:nvSpPr>
        <p:spPr bwMode="white">
          <a:xfrm>
            <a:off x="5539047" y="3474876"/>
            <a:ext cx="580952" cy="25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07F830-C657-E1DE-8FDE-3CDF9F1E6DB9}"/>
              </a:ext>
            </a:extLst>
          </p:cNvPr>
          <p:cNvSpPr/>
          <p:nvPr/>
        </p:nvSpPr>
        <p:spPr bwMode="white">
          <a:xfrm>
            <a:off x="8777142" y="3474876"/>
            <a:ext cx="409523" cy="257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6952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BB96C4-5D95-5B7A-AFC1-7209563954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9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0BF359-1B76-0027-1BCE-FB863DD6A850}"/>
              </a:ext>
            </a:extLst>
          </p:cNvPr>
          <p:cNvSpPr/>
          <p:nvPr/>
        </p:nvSpPr>
        <p:spPr bwMode="white">
          <a:xfrm>
            <a:off x="5148571" y="3395253"/>
            <a:ext cx="238095" cy="25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31855B-71D2-7A14-6437-94CB103FF53B}"/>
              </a:ext>
            </a:extLst>
          </p:cNvPr>
          <p:cNvSpPr/>
          <p:nvPr/>
        </p:nvSpPr>
        <p:spPr bwMode="white">
          <a:xfrm>
            <a:off x="8872380" y="3395253"/>
            <a:ext cx="228571" cy="248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401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40A403-7B12-CB73-3B54-9B27758EDB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67564"/>
            <a:ext cx="10800000" cy="3499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8B5ED80-ADF7-2240-763C-5DC470FF00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660" y="4188660"/>
            <a:ext cx="10800000" cy="2408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473C97-3495-FA6E-8388-BE4FF1DEC8DC}"/>
              </a:ext>
            </a:extLst>
          </p:cNvPr>
          <p:cNvSpPr/>
          <p:nvPr/>
        </p:nvSpPr>
        <p:spPr bwMode="white">
          <a:xfrm>
            <a:off x="5235136" y="5870921"/>
            <a:ext cx="352380" cy="334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F38A3E-4383-B806-6C8A-77242D0E1924}"/>
              </a:ext>
            </a:extLst>
          </p:cNvPr>
          <p:cNvSpPr/>
          <p:nvPr/>
        </p:nvSpPr>
        <p:spPr bwMode="white">
          <a:xfrm>
            <a:off x="9558945" y="5880479"/>
            <a:ext cx="380952" cy="31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219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CC1B4D-1435-1BCD-A214-76B420AF69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9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3347C9-5061-2F66-6B46-6B63E981566E}"/>
              </a:ext>
            </a:extLst>
          </p:cNvPr>
          <p:cNvSpPr/>
          <p:nvPr/>
        </p:nvSpPr>
        <p:spPr bwMode="white">
          <a:xfrm>
            <a:off x="1139047" y="1793402"/>
            <a:ext cx="2257142" cy="296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8E55A8-F7D0-3D9F-0BEB-226384EB15C3}"/>
              </a:ext>
            </a:extLst>
          </p:cNvPr>
          <p:cNvSpPr/>
          <p:nvPr/>
        </p:nvSpPr>
        <p:spPr bwMode="white">
          <a:xfrm>
            <a:off x="1139047" y="2461986"/>
            <a:ext cx="1009523" cy="238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6B29386-2777-FCD6-A60F-767DCE088EC9}"/>
              </a:ext>
            </a:extLst>
          </p:cNvPr>
          <p:cNvSpPr/>
          <p:nvPr/>
        </p:nvSpPr>
        <p:spPr bwMode="white">
          <a:xfrm>
            <a:off x="1158095" y="3073263"/>
            <a:ext cx="2561904" cy="305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061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4109C6-887A-EF55-D37A-ABB91FA983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5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BFEDEB-32CC-3CF2-36CA-02988476A7AB}"/>
              </a:ext>
            </a:extLst>
          </p:cNvPr>
          <p:cNvSpPr/>
          <p:nvPr/>
        </p:nvSpPr>
        <p:spPr bwMode="white">
          <a:xfrm>
            <a:off x="1129523" y="3282530"/>
            <a:ext cx="4685714" cy="295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4806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B3C753-6220-70AF-669C-E5B9C5D781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2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324EEE-0FC4-F715-5EAA-BBDB3175CF3B}"/>
              </a:ext>
            </a:extLst>
          </p:cNvPr>
          <p:cNvSpPr/>
          <p:nvPr/>
        </p:nvSpPr>
        <p:spPr bwMode="white">
          <a:xfrm>
            <a:off x="5091428" y="1744133"/>
            <a:ext cx="352380" cy="314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1496F5-08DD-44CC-D480-51B106D7C25C}"/>
              </a:ext>
            </a:extLst>
          </p:cNvPr>
          <p:cNvSpPr/>
          <p:nvPr/>
        </p:nvSpPr>
        <p:spPr bwMode="white">
          <a:xfrm>
            <a:off x="6939047" y="1744133"/>
            <a:ext cx="761904" cy="3336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22FE27-947E-6540-7F46-C339B9F09DD1}"/>
              </a:ext>
            </a:extLst>
          </p:cNvPr>
          <p:cNvSpPr/>
          <p:nvPr/>
        </p:nvSpPr>
        <p:spPr bwMode="white">
          <a:xfrm>
            <a:off x="5634285" y="2430475"/>
            <a:ext cx="352380" cy="305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E92989-B09D-687A-521A-94ACBCEA4D67}"/>
              </a:ext>
            </a:extLst>
          </p:cNvPr>
          <p:cNvSpPr/>
          <p:nvPr/>
        </p:nvSpPr>
        <p:spPr bwMode="white">
          <a:xfrm>
            <a:off x="2243809" y="3116816"/>
            <a:ext cx="742857" cy="324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93039F7-E340-908C-8B93-6E71D57DF784}"/>
              </a:ext>
            </a:extLst>
          </p:cNvPr>
          <p:cNvSpPr/>
          <p:nvPr/>
        </p:nvSpPr>
        <p:spPr bwMode="white">
          <a:xfrm>
            <a:off x="3586666" y="3841287"/>
            <a:ext cx="752380" cy="257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D49ABB3-BB95-F3F5-F732-0B9683E9120F}"/>
              </a:ext>
            </a:extLst>
          </p:cNvPr>
          <p:cNvSpPr/>
          <p:nvPr/>
        </p:nvSpPr>
        <p:spPr bwMode="white">
          <a:xfrm>
            <a:off x="9053333" y="3841287"/>
            <a:ext cx="228571" cy="2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88D645-4588-63C1-E562-4B85E8BA5BB8}"/>
              </a:ext>
            </a:extLst>
          </p:cNvPr>
          <p:cNvSpPr/>
          <p:nvPr/>
        </p:nvSpPr>
        <p:spPr bwMode="white">
          <a:xfrm>
            <a:off x="3567619" y="4527628"/>
            <a:ext cx="771428" cy="2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36788C0-1F9B-04C6-AD3F-FE3B3503D598}"/>
              </a:ext>
            </a:extLst>
          </p:cNvPr>
          <p:cNvSpPr/>
          <p:nvPr/>
        </p:nvSpPr>
        <p:spPr bwMode="white">
          <a:xfrm>
            <a:off x="9053333" y="4527628"/>
            <a:ext cx="228571" cy="24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004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DB20C8-FBE9-0979-CFA3-6BB1B52F3B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0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A9403B-6E99-C5BB-FA48-7F6F6985769D}"/>
              </a:ext>
            </a:extLst>
          </p:cNvPr>
          <p:cNvSpPr/>
          <p:nvPr/>
        </p:nvSpPr>
        <p:spPr bwMode="white">
          <a:xfrm>
            <a:off x="2100952" y="3118082"/>
            <a:ext cx="342857" cy="30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986E26-552A-5B1E-C7D3-2EDFA2B571F4}"/>
              </a:ext>
            </a:extLst>
          </p:cNvPr>
          <p:cNvSpPr/>
          <p:nvPr/>
        </p:nvSpPr>
        <p:spPr bwMode="white">
          <a:xfrm>
            <a:off x="4253333" y="3118082"/>
            <a:ext cx="352380" cy="30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F32D12-9166-D33B-28E2-3ED44EDFBD8C}"/>
              </a:ext>
            </a:extLst>
          </p:cNvPr>
          <p:cNvSpPr/>
          <p:nvPr/>
        </p:nvSpPr>
        <p:spPr bwMode="white">
          <a:xfrm>
            <a:off x="6272380" y="3118082"/>
            <a:ext cx="733333" cy="32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6D7461-850F-7D00-E3EB-29661999BD1E}"/>
              </a:ext>
            </a:extLst>
          </p:cNvPr>
          <p:cNvSpPr/>
          <p:nvPr/>
        </p:nvSpPr>
        <p:spPr bwMode="white">
          <a:xfrm>
            <a:off x="8967619" y="3118082"/>
            <a:ext cx="742857" cy="324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4EF6F4-D35F-BB7E-3E14-1538BB0F8AB8}"/>
              </a:ext>
            </a:extLst>
          </p:cNvPr>
          <p:cNvSpPr/>
          <p:nvPr/>
        </p:nvSpPr>
        <p:spPr bwMode="white">
          <a:xfrm>
            <a:off x="3148571" y="3804828"/>
            <a:ext cx="733333" cy="30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5B005B-286B-D5B9-510C-96BBE5717071}"/>
              </a:ext>
            </a:extLst>
          </p:cNvPr>
          <p:cNvSpPr/>
          <p:nvPr/>
        </p:nvSpPr>
        <p:spPr bwMode="white">
          <a:xfrm>
            <a:off x="7653333" y="3795290"/>
            <a:ext cx="371428" cy="30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AA20F17-BB91-86E0-CE5A-A68EA892EBD8}"/>
              </a:ext>
            </a:extLst>
          </p:cNvPr>
          <p:cNvSpPr/>
          <p:nvPr/>
        </p:nvSpPr>
        <p:spPr bwMode="white">
          <a:xfrm>
            <a:off x="2777142" y="4472498"/>
            <a:ext cx="742857" cy="343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26E96DD-DCA4-7D45-8CC3-3EE3EBBD6634}"/>
              </a:ext>
            </a:extLst>
          </p:cNvPr>
          <p:cNvSpPr/>
          <p:nvPr/>
        </p:nvSpPr>
        <p:spPr bwMode="white">
          <a:xfrm>
            <a:off x="6481904" y="4482036"/>
            <a:ext cx="371428" cy="305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EDCF2ED-7FF0-7BE0-A44C-8C9E82D7E8F2}"/>
              </a:ext>
            </a:extLst>
          </p:cNvPr>
          <p:cNvSpPr/>
          <p:nvPr/>
        </p:nvSpPr>
        <p:spPr bwMode="white">
          <a:xfrm>
            <a:off x="1700952" y="5159244"/>
            <a:ext cx="742857" cy="333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8456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56FD04-CFC5-CC5D-51AB-E2631F2760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8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41153A-A935-F8DC-FD14-A6A9C982FB30}"/>
              </a:ext>
            </a:extLst>
          </p:cNvPr>
          <p:cNvSpPr/>
          <p:nvPr/>
        </p:nvSpPr>
        <p:spPr bwMode="white">
          <a:xfrm>
            <a:off x="2367619" y="2022594"/>
            <a:ext cx="390476" cy="26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E5B1C58-A9A7-912E-E5C6-EDA24264CF43}"/>
              </a:ext>
            </a:extLst>
          </p:cNvPr>
          <p:cNvSpPr/>
          <p:nvPr/>
        </p:nvSpPr>
        <p:spPr bwMode="white">
          <a:xfrm>
            <a:off x="5948571" y="2022594"/>
            <a:ext cx="380952" cy="26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1013729-F038-50F7-0A17-09CEA552769D}"/>
              </a:ext>
            </a:extLst>
          </p:cNvPr>
          <p:cNvSpPr/>
          <p:nvPr/>
        </p:nvSpPr>
        <p:spPr bwMode="white">
          <a:xfrm>
            <a:off x="9158095" y="2022594"/>
            <a:ext cx="390476" cy="26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E74823A-8DFA-8850-989E-990A06AC793C}"/>
              </a:ext>
            </a:extLst>
          </p:cNvPr>
          <p:cNvSpPr/>
          <p:nvPr/>
        </p:nvSpPr>
        <p:spPr bwMode="white">
          <a:xfrm>
            <a:off x="5767619" y="2796213"/>
            <a:ext cx="390476" cy="26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F4513A-3B41-3CD7-1960-16767E0198E5}"/>
              </a:ext>
            </a:extLst>
          </p:cNvPr>
          <p:cNvSpPr/>
          <p:nvPr/>
        </p:nvSpPr>
        <p:spPr bwMode="white">
          <a:xfrm>
            <a:off x="9167619" y="2796213"/>
            <a:ext cx="380952" cy="26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A5D383-0289-60CE-47CC-BD39B880CF18}"/>
              </a:ext>
            </a:extLst>
          </p:cNvPr>
          <p:cNvSpPr/>
          <p:nvPr/>
        </p:nvSpPr>
        <p:spPr bwMode="white">
          <a:xfrm>
            <a:off x="6739047" y="3493426"/>
            <a:ext cx="733333" cy="27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66422F49-44D5-9874-D1B8-33A24766B6F9}"/>
              </a:ext>
            </a:extLst>
          </p:cNvPr>
          <p:cNvSpPr/>
          <p:nvPr/>
        </p:nvSpPr>
        <p:spPr bwMode="white">
          <a:xfrm>
            <a:off x="2192116" y="2796213"/>
            <a:ext cx="390476" cy="26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709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A3DFF8-146B-BE5E-248F-54F07C2945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40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8999BE-B9ED-ACCE-C6EF-F7846BB3E8C7}"/>
              </a:ext>
            </a:extLst>
          </p:cNvPr>
          <p:cNvSpPr/>
          <p:nvPr/>
        </p:nvSpPr>
        <p:spPr bwMode="white">
          <a:xfrm>
            <a:off x="3777142" y="1868199"/>
            <a:ext cx="390476" cy="247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E2F69C-11E8-2BDD-AC65-489247B64FF1}"/>
              </a:ext>
            </a:extLst>
          </p:cNvPr>
          <p:cNvSpPr/>
          <p:nvPr/>
        </p:nvSpPr>
        <p:spPr bwMode="white">
          <a:xfrm>
            <a:off x="2691428" y="2545115"/>
            <a:ext cx="380952" cy="257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FEFD86-9231-B89E-440E-8B367EAD36E8}"/>
              </a:ext>
            </a:extLst>
          </p:cNvPr>
          <p:cNvSpPr/>
          <p:nvPr/>
        </p:nvSpPr>
        <p:spPr bwMode="white">
          <a:xfrm>
            <a:off x="5729523" y="2545115"/>
            <a:ext cx="219047" cy="257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ABBA0E8-93DF-6E08-4D33-2DA8526469B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2027"/>
            <a:ext cx="10800000" cy="1325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BA5AF0-7170-B560-0B7D-615FE6028854}"/>
              </a:ext>
            </a:extLst>
          </p:cNvPr>
          <p:cNvSpPr/>
          <p:nvPr/>
        </p:nvSpPr>
        <p:spPr bwMode="white">
          <a:xfrm>
            <a:off x="4291428" y="3812312"/>
            <a:ext cx="228571" cy="2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C0E19D-B243-C2BA-F5F3-CFCEC56882E2}"/>
              </a:ext>
            </a:extLst>
          </p:cNvPr>
          <p:cNvSpPr/>
          <p:nvPr/>
        </p:nvSpPr>
        <p:spPr bwMode="white">
          <a:xfrm>
            <a:off x="7167619" y="3812312"/>
            <a:ext cx="228571" cy="2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0836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E2387C-9E7E-3C80-62FF-18A8DE24A2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109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4E7E28B-FCDF-EFEE-9C4B-4B2359421E36}"/>
              </a:ext>
            </a:extLst>
          </p:cNvPr>
          <p:cNvSpPr/>
          <p:nvPr/>
        </p:nvSpPr>
        <p:spPr bwMode="white">
          <a:xfrm>
            <a:off x="10729523" y="1829378"/>
            <a:ext cx="304762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849E16-B6D6-03A8-E073-286F197C782B}"/>
              </a:ext>
            </a:extLst>
          </p:cNvPr>
          <p:cNvSpPr/>
          <p:nvPr/>
        </p:nvSpPr>
        <p:spPr bwMode="white">
          <a:xfrm>
            <a:off x="10681904" y="2477176"/>
            <a:ext cx="352380" cy="323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9C5463-1FFB-FCFB-C166-820BFBD80227}"/>
              </a:ext>
            </a:extLst>
          </p:cNvPr>
          <p:cNvSpPr/>
          <p:nvPr/>
        </p:nvSpPr>
        <p:spPr bwMode="white">
          <a:xfrm>
            <a:off x="10681904" y="3153553"/>
            <a:ext cx="352380" cy="3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C091C9-FAAE-2E46-32F6-D2531A7318F8}"/>
              </a:ext>
            </a:extLst>
          </p:cNvPr>
          <p:cNvSpPr/>
          <p:nvPr/>
        </p:nvSpPr>
        <p:spPr bwMode="white">
          <a:xfrm>
            <a:off x="10729523" y="3887088"/>
            <a:ext cx="304762" cy="24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71ECCA-782A-5839-D303-A2BA9BC425D8}"/>
              </a:ext>
            </a:extLst>
          </p:cNvPr>
          <p:cNvSpPr/>
          <p:nvPr/>
        </p:nvSpPr>
        <p:spPr bwMode="white">
          <a:xfrm>
            <a:off x="10681904" y="5487529"/>
            <a:ext cx="352380" cy="333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3199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EF14E3-4A9B-2255-80EB-F028198442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6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01DAFE-686A-F12C-BB15-6A68B9D0156A}"/>
              </a:ext>
            </a:extLst>
          </p:cNvPr>
          <p:cNvSpPr/>
          <p:nvPr/>
        </p:nvSpPr>
        <p:spPr bwMode="white">
          <a:xfrm>
            <a:off x="2767619" y="1848906"/>
            <a:ext cx="390476" cy="33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AA968E-B7CF-8D28-B1FC-FC7B1E9D58D6}"/>
              </a:ext>
            </a:extLst>
          </p:cNvPr>
          <p:cNvSpPr/>
          <p:nvPr/>
        </p:nvSpPr>
        <p:spPr bwMode="white">
          <a:xfrm>
            <a:off x="2767619" y="3907731"/>
            <a:ext cx="390476" cy="333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154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B4C1EB-F1DF-2558-79D4-FCA449F088A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9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9AC031-7599-8726-DD64-B772395B8B47}"/>
              </a:ext>
            </a:extLst>
          </p:cNvPr>
          <p:cNvSpPr/>
          <p:nvPr/>
        </p:nvSpPr>
        <p:spPr bwMode="white">
          <a:xfrm>
            <a:off x="7805714" y="1134263"/>
            <a:ext cx="380952" cy="32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B37408-52D3-2784-B345-A17F1DB26870}"/>
              </a:ext>
            </a:extLst>
          </p:cNvPr>
          <p:cNvSpPr/>
          <p:nvPr/>
        </p:nvSpPr>
        <p:spPr bwMode="white">
          <a:xfrm>
            <a:off x="4205714" y="2508734"/>
            <a:ext cx="380952" cy="324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760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3C063D-DEED-4A06-D617-174519F2DF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98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EE2B35-4B39-F733-C8F4-E256E7AFF840}"/>
              </a:ext>
            </a:extLst>
          </p:cNvPr>
          <p:cNvSpPr/>
          <p:nvPr/>
        </p:nvSpPr>
        <p:spPr bwMode="white">
          <a:xfrm>
            <a:off x="3129523" y="1144004"/>
            <a:ext cx="380952" cy="324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38406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0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2023-12-27T05:08:06Z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