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C4B060-E17E-1200-8608-5E4E023C32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54665"/>
          <a:stretch/>
        </p:blipFill>
        <p:spPr>
          <a:xfrm>
            <a:off x="4704144" y="3003953"/>
            <a:ext cx="2783712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572EE6-9EB0-2361-A0C5-92B51CD8F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40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716867-321E-7F34-C591-6D612DF3D66C}"/>
              </a:ext>
            </a:extLst>
          </p:cNvPr>
          <p:cNvSpPr/>
          <p:nvPr/>
        </p:nvSpPr>
        <p:spPr bwMode="white">
          <a:xfrm>
            <a:off x="2348571" y="3473611"/>
            <a:ext cx="323809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993E56-A08F-04A3-4B51-72CFA937531F}"/>
              </a:ext>
            </a:extLst>
          </p:cNvPr>
          <p:cNvSpPr/>
          <p:nvPr/>
        </p:nvSpPr>
        <p:spPr bwMode="white">
          <a:xfrm>
            <a:off x="4386666" y="3473611"/>
            <a:ext cx="323809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7A9463-3555-E5D7-FADD-C3B792BA744D}"/>
              </a:ext>
            </a:extLst>
          </p:cNvPr>
          <p:cNvSpPr/>
          <p:nvPr/>
        </p:nvSpPr>
        <p:spPr bwMode="white">
          <a:xfrm>
            <a:off x="6291428" y="3473611"/>
            <a:ext cx="333333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4C2F8D5-A931-97BF-F9D2-7A8905D529DD}"/>
              </a:ext>
            </a:extLst>
          </p:cNvPr>
          <p:cNvSpPr/>
          <p:nvPr/>
        </p:nvSpPr>
        <p:spPr bwMode="white">
          <a:xfrm>
            <a:off x="7958095" y="3473611"/>
            <a:ext cx="704761" cy="315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23F2FD-AAF9-CAC6-3129-F761B70B050D}"/>
              </a:ext>
            </a:extLst>
          </p:cNvPr>
          <p:cNvSpPr/>
          <p:nvPr/>
        </p:nvSpPr>
        <p:spPr bwMode="white">
          <a:xfrm>
            <a:off x="10367619" y="3473611"/>
            <a:ext cx="333333" cy="295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9388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D2501E-166E-3DB0-78ED-FE6A78958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12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42BBFA-FFC6-81A0-00EA-9E68E4684515}"/>
              </a:ext>
            </a:extLst>
          </p:cNvPr>
          <p:cNvSpPr/>
          <p:nvPr/>
        </p:nvSpPr>
        <p:spPr bwMode="white">
          <a:xfrm>
            <a:off x="3053333" y="1859539"/>
            <a:ext cx="733333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33A0794-03E0-51FE-E744-41511B2745A3}"/>
              </a:ext>
            </a:extLst>
          </p:cNvPr>
          <p:cNvSpPr/>
          <p:nvPr/>
        </p:nvSpPr>
        <p:spPr bwMode="white">
          <a:xfrm>
            <a:off x="8577142" y="1859539"/>
            <a:ext cx="209523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AED865B-ED38-3585-1013-46A04B09DA09}"/>
              </a:ext>
            </a:extLst>
          </p:cNvPr>
          <p:cNvSpPr/>
          <p:nvPr/>
        </p:nvSpPr>
        <p:spPr bwMode="white">
          <a:xfrm>
            <a:off x="1777142" y="2508493"/>
            <a:ext cx="219047" cy="2290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749BB6-1C00-6BE1-219C-BDE733455F7E}"/>
              </a:ext>
            </a:extLst>
          </p:cNvPr>
          <p:cNvSpPr/>
          <p:nvPr/>
        </p:nvSpPr>
        <p:spPr bwMode="white">
          <a:xfrm>
            <a:off x="8329523" y="2498950"/>
            <a:ext cx="219047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FF8E84D-5A94-2D11-3524-E52B7DB06BF2}"/>
              </a:ext>
            </a:extLst>
          </p:cNvPr>
          <p:cNvSpPr/>
          <p:nvPr/>
        </p:nvSpPr>
        <p:spPr bwMode="white">
          <a:xfrm>
            <a:off x="2653333" y="3147903"/>
            <a:ext cx="733333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03E713-2E5B-1A94-C5E1-90C51B43720F}"/>
              </a:ext>
            </a:extLst>
          </p:cNvPr>
          <p:cNvSpPr/>
          <p:nvPr/>
        </p:nvSpPr>
        <p:spPr bwMode="white">
          <a:xfrm>
            <a:off x="7129523" y="3147903"/>
            <a:ext cx="219047" cy="238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8492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EB041-4D35-B6AA-6835-14BEDB6B42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45C208-B08C-39C7-C8CC-8207221C5919}"/>
              </a:ext>
            </a:extLst>
          </p:cNvPr>
          <p:cNvSpPr/>
          <p:nvPr/>
        </p:nvSpPr>
        <p:spPr bwMode="white">
          <a:xfrm>
            <a:off x="1710476" y="3124894"/>
            <a:ext cx="5390476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3735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FA1332-0B0D-6555-F2FA-F182DFBD86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F3F1D-8F6B-9235-D182-EF8CA0B55951}"/>
              </a:ext>
            </a:extLst>
          </p:cNvPr>
          <p:cNvSpPr/>
          <p:nvPr/>
        </p:nvSpPr>
        <p:spPr bwMode="white">
          <a:xfrm>
            <a:off x="1120000" y="2340721"/>
            <a:ext cx="5552380" cy="2775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6868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8001E-E530-6427-D3AB-0578ED53A8F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52"/>
          <a:stretch/>
        </p:blipFill>
        <p:spPr>
          <a:xfrm>
            <a:off x="720000" y="972000"/>
            <a:ext cx="9336440" cy="318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E52A51-001E-C3AD-8E13-1C6BAF405DB0}"/>
              </a:ext>
            </a:extLst>
          </p:cNvPr>
          <p:cNvSpPr/>
          <p:nvPr/>
        </p:nvSpPr>
        <p:spPr bwMode="white">
          <a:xfrm>
            <a:off x="5396190" y="3565905"/>
            <a:ext cx="219047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E1F96D6-A91D-8C5C-AE13-1F03162290C7}"/>
              </a:ext>
            </a:extLst>
          </p:cNvPr>
          <p:cNvSpPr/>
          <p:nvPr/>
        </p:nvSpPr>
        <p:spPr bwMode="white">
          <a:xfrm>
            <a:off x="8348571" y="3565905"/>
            <a:ext cx="219047" cy="24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8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2023-12-27T06:14:57Z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