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>
        <p:scale>
          <a:sx n="100" d="100"/>
          <a:sy n="100" d="100"/>
        </p:scale>
        <p:origin x="140" y="8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2851CFC-C326-AC4C-C279-27B8AD8A63E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/>
          <a:stretch/>
        </p:blipFill>
        <p:spPr>
          <a:xfrm>
            <a:off x="4560128" y="2996952"/>
            <a:ext cx="3071744" cy="482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832F3B-2595-0BC2-AC1F-DF3B09BF034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1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7A49C1-13E8-71C7-3B93-1040F4CCA831}"/>
              </a:ext>
            </a:extLst>
          </p:cNvPr>
          <p:cNvSpPr/>
          <p:nvPr/>
        </p:nvSpPr>
        <p:spPr bwMode="white">
          <a:xfrm>
            <a:off x="3777142" y="3890483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6A68116-3785-F1C8-077D-50CCA7862CBF}"/>
              </a:ext>
            </a:extLst>
          </p:cNvPr>
          <p:cNvSpPr/>
          <p:nvPr/>
        </p:nvSpPr>
        <p:spPr bwMode="white">
          <a:xfrm>
            <a:off x="8443809" y="3890483"/>
            <a:ext cx="219047" cy="2384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4456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72027B-2F68-567F-829A-FA24A189E8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8385CE-4206-72FF-8D62-3A50DBA90312}"/>
              </a:ext>
            </a:extLst>
          </p:cNvPr>
          <p:cNvSpPr/>
          <p:nvPr/>
        </p:nvSpPr>
        <p:spPr bwMode="white">
          <a:xfrm>
            <a:off x="7177142" y="2508897"/>
            <a:ext cx="190476" cy="229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49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CD634C-F768-1CD3-0C9F-62E1F3426B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68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A5DC1D-BFDC-D36E-4862-ED09799FE957}"/>
              </a:ext>
            </a:extLst>
          </p:cNvPr>
          <p:cNvSpPr/>
          <p:nvPr/>
        </p:nvSpPr>
        <p:spPr bwMode="white">
          <a:xfrm>
            <a:off x="9891428" y="2764206"/>
            <a:ext cx="561904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7D71E2-8BDE-7487-E9BA-600439FE5FF9}"/>
              </a:ext>
            </a:extLst>
          </p:cNvPr>
          <p:cNvSpPr/>
          <p:nvPr/>
        </p:nvSpPr>
        <p:spPr bwMode="white">
          <a:xfrm>
            <a:off x="9815238" y="3603110"/>
            <a:ext cx="552380" cy="238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907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2C9EC6-E40E-0A21-3126-E264BD3308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9A795C-00EB-FD58-6724-8FE8C9F40664}"/>
              </a:ext>
            </a:extLst>
          </p:cNvPr>
          <p:cNvSpPr/>
          <p:nvPr/>
        </p:nvSpPr>
        <p:spPr bwMode="white">
          <a:xfrm>
            <a:off x="7415238" y="1888773"/>
            <a:ext cx="219047" cy="2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4CDC8E3-36C2-8180-008F-6F25D74BCA98}"/>
              </a:ext>
            </a:extLst>
          </p:cNvPr>
          <p:cNvSpPr/>
          <p:nvPr/>
        </p:nvSpPr>
        <p:spPr bwMode="white">
          <a:xfrm>
            <a:off x="7415238" y="2528604"/>
            <a:ext cx="219047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178B92-3D27-5B19-7724-F9A28CF25B77}"/>
              </a:ext>
            </a:extLst>
          </p:cNvPr>
          <p:cNvSpPr/>
          <p:nvPr/>
        </p:nvSpPr>
        <p:spPr bwMode="white">
          <a:xfrm>
            <a:off x="7415238" y="3177985"/>
            <a:ext cx="219047" cy="238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9434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AD9AF3-39D0-DB7C-2764-0E64AECAF7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07A9D8-0E60-E148-A431-896A250A5AE4}"/>
              </a:ext>
            </a:extLst>
          </p:cNvPr>
          <p:cNvSpPr/>
          <p:nvPr/>
        </p:nvSpPr>
        <p:spPr bwMode="white">
          <a:xfrm>
            <a:off x="4862857" y="3233183"/>
            <a:ext cx="561904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3384A3-B8DE-C89F-6C4A-5076FFCC51CA}"/>
              </a:ext>
            </a:extLst>
          </p:cNvPr>
          <p:cNvSpPr/>
          <p:nvPr/>
        </p:nvSpPr>
        <p:spPr bwMode="white">
          <a:xfrm>
            <a:off x="8100952" y="3233183"/>
            <a:ext cx="552380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1909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2023-12-27T06:58:24Z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