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724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A6E3A4-CC2E-B8CF-1BFF-3A0947CA8E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4" b="56742"/>
          <a:stretch/>
        </p:blipFill>
        <p:spPr>
          <a:xfrm>
            <a:off x="4380108" y="3789040"/>
            <a:ext cx="3431784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8A56F765-7C4E-8410-2155-63EA229B7A8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7930" y="1916832"/>
            <a:ext cx="5636140" cy="76340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2426A2-6706-2D37-B08B-4AABE92A20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830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686CED-73BF-FEC0-93AD-813F6759AE26}"/>
              </a:ext>
            </a:extLst>
          </p:cNvPr>
          <p:cNvSpPr/>
          <p:nvPr/>
        </p:nvSpPr>
        <p:spPr bwMode="white">
          <a:xfrm>
            <a:off x="2815238" y="2706144"/>
            <a:ext cx="371428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571726-8388-913C-47CE-D86D8FBDE47D}"/>
              </a:ext>
            </a:extLst>
          </p:cNvPr>
          <p:cNvSpPr/>
          <p:nvPr/>
        </p:nvSpPr>
        <p:spPr bwMode="white">
          <a:xfrm>
            <a:off x="5453333" y="2715673"/>
            <a:ext cx="209523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473F9D8-98A8-A16B-F12F-82AD1CFA33BC}"/>
              </a:ext>
            </a:extLst>
          </p:cNvPr>
          <p:cNvSpPr/>
          <p:nvPr/>
        </p:nvSpPr>
        <p:spPr bwMode="white">
          <a:xfrm>
            <a:off x="9548571" y="2706144"/>
            <a:ext cx="219047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5528C82-35F9-7CEB-542E-3C0C0DC3A117}"/>
              </a:ext>
            </a:extLst>
          </p:cNvPr>
          <p:cNvSpPr/>
          <p:nvPr/>
        </p:nvSpPr>
        <p:spPr bwMode="white">
          <a:xfrm>
            <a:off x="1615238" y="3382651"/>
            <a:ext cx="219047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E05865A-3B86-637C-7DCF-68A0886659AC}"/>
              </a:ext>
            </a:extLst>
          </p:cNvPr>
          <p:cNvSpPr/>
          <p:nvPr/>
        </p:nvSpPr>
        <p:spPr bwMode="white">
          <a:xfrm>
            <a:off x="2615238" y="4135384"/>
            <a:ext cx="228571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9FC391-75B6-70AF-6318-607B0CDF4D79}"/>
              </a:ext>
            </a:extLst>
          </p:cNvPr>
          <p:cNvSpPr/>
          <p:nvPr/>
        </p:nvSpPr>
        <p:spPr bwMode="white">
          <a:xfrm>
            <a:off x="4462857" y="4135384"/>
            <a:ext cx="219047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1A3057B-AD4B-2134-0EC8-11A54FB7FAED}"/>
              </a:ext>
            </a:extLst>
          </p:cNvPr>
          <p:cNvSpPr/>
          <p:nvPr/>
        </p:nvSpPr>
        <p:spPr bwMode="white">
          <a:xfrm>
            <a:off x="7529523" y="4097271"/>
            <a:ext cx="2742858" cy="3049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3477DC-E950-805D-49A9-50C0FBF10003}"/>
              </a:ext>
            </a:extLst>
          </p:cNvPr>
          <p:cNvSpPr/>
          <p:nvPr/>
        </p:nvSpPr>
        <p:spPr bwMode="white">
          <a:xfrm>
            <a:off x="4348571" y="4878589"/>
            <a:ext cx="371428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F7A8585-85D8-F9E5-246C-A425643B2445}"/>
              </a:ext>
            </a:extLst>
          </p:cNvPr>
          <p:cNvSpPr/>
          <p:nvPr/>
        </p:nvSpPr>
        <p:spPr bwMode="white">
          <a:xfrm>
            <a:off x="6615238" y="4888118"/>
            <a:ext cx="219047" cy="2382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AEAE24B-59AD-27CB-0422-33BD7ACB59D9}"/>
              </a:ext>
            </a:extLst>
          </p:cNvPr>
          <p:cNvSpPr/>
          <p:nvPr/>
        </p:nvSpPr>
        <p:spPr bwMode="white">
          <a:xfrm>
            <a:off x="8405714" y="4878589"/>
            <a:ext cx="219047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634CA51-1C6C-4C16-86FD-2C2DA3365854}"/>
              </a:ext>
            </a:extLst>
          </p:cNvPr>
          <p:cNvSpPr/>
          <p:nvPr/>
        </p:nvSpPr>
        <p:spPr bwMode="white">
          <a:xfrm>
            <a:off x="10520000" y="4878589"/>
            <a:ext cx="219047" cy="24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16615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29CF42-A6F2-3345-47E2-ADAE89241CD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16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FCFD44-A294-A8C2-442D-8D4A1A950776}"/>
              </a:ext>
            </a:extLst>
          </p:cNvPr>
          <p:cNvSpPr/>
          <p:nvPr/>
        </p:nvSpPr>
        <p:spPr bwMode="white">
          <a:xfrm>
            <a:off x="5091428" y="1982046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AFFBDD4-A274-6E1E-15A6-4E9CCDE60A2C}"/>
              </a:ext>
            </a:extLst>
          </p:cNvPr>
          <p:cNvSpPr/>
          <p:nvPr/>
        </p:nvSpPr>
        <p:spPr bwMode="white">
          <a:xfrm>
            <a:off x="1767619" y="2725288"/>
            <a:ext cx="380952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E3B256-B1F7-4757-EFB7-49318602E3DF}"/>
              </a:ext>
            </a:extLst>
          </p:cNvPr>
          <p:cNvSpPr/>
          <p:nvPr/>
        </p:nvSpPr>
        <p:spPr bwMode="white">
          <a:xfrm>
            <a:off x="2681904" y="2725288"/>
            <a:ext cx="219047" cy="247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AA435B-8649-B552-599D-8519FA9D4A7D}"/>
              </a:ext>
            </a:extLst>
          </p:cNvPr>
          <p:cNvSpPr/>
          <p:nvPr/>
        </p:nvSpPr>
        <p:spPr bwMode="white">
          <a:xfrm>
            <a:off x="3510476" y="2734817"/>
            <a:ext cx="219047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2B8CB4-5EEE-11B1-7F4F-CE89AC730F6B}"/>
              </a:ext>
            </a:extLst>
          </p:cNvPr>
          <p:cNvSpPr/>
          <p:nvPr/>
        </p:nvSpPr>
        <p:spPr bwMode="white">
          <a:xfrm>
            <a:off x="6110476" y="3487587"/>
            <a:ext cx="219047" cy="2286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D8F74B6-33FF-A214-7B29-06860769FDFD}"/>
              </a:ext>
            </a:extLst>
          </p:cNvPr>
          <p:cNvSpPr/>
          <p:nvPr/>
        </p:nvSpPr>
        <p:spPr bwMode="white">
          <a:xfrm>
            <a:off x="8500952" y="3478058"/>
            <a:ext cx="190476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448FD03-FADD-0624-6E90-C1D34D4BD972}"/>
              </a:ext>
            </a:extLst>
          </p:cNvPr>
          <p:cNvSpPr/>
          <p:nvPr/>
        </p:nvSpPr>
        <p:spPr bwMode="white">
          <a:xfrm>
            <a:off x="1767619" y="4230829"/>
            <a:ext cx="380952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B464A49-2C71-68DB-53E9-8626292C142D}"/>
              </a:ext>
            </a:extLst>
          </p:cNvPr>
          <p:cNvSpPr/>
          <p:nvPr/>
        </p:nvSpPr>
        <p:spPr bwMode="white">
          <a:xfrm>
            <a:off x="2681904" y="4230829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89F3131-749B-7C08-9730-1BA0E08519C5}"/>
              </a:ext>
            </a:extLst>
          </p:cNvPr>
          <p:cNvSpPr/>
          <p:nvPr/>
        </p:nvSpPr>
        <p:spPr bwMode="white">
          <a:xfrm>
            <a:off x="3510476" y="4230829"/>
            <a:ext cx="219047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4C9292D-F4B7-05F4-07BE-3B848D9A9001}"/>
              </a:ext>
            </a:extLst>
          </p:cNvPr>
          <p:cNvSpPr/>
          <p:nvPr/>
        </p:nvSpPr>
        <p:spPr bwMode="white">
          <a:xfrm>
            <a:off x="5377142" y="4230829"/>
            <a:ext cx="190476" cy="2382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819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BFF03E-EBDE-976A-DA1C-A37C7C160D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5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C757A5-140D-834E-CB4F-BD2F4188C073}"/>
              </a:ext>
            </a:extLst>
          </p:cNvPr>
          <p:cNvSpPr/>
          <p:nvPr/>
        </p:nvSpPr>
        <p:spPr bwMode="white">
          <a:xfrm>
            <a:off x="5586666" y="3644572"/>
            <a:ext cx="219047" cy="23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44F1E73-075A-A35F-FB8C-F26865F75991}"/>
              </a:ext>
            </a:extLst>
          </p:cNvPr>
          <p:cNvSpPr/>
          <p:nvPr/>
        </p:nvSpPr>
        <p:spPr bwMode="white">
          <a:xfrm>
            <a:off x="7434285" y="3644572"/>
            <a:ext cx="219047" cy="2386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F57242-13F8-249E-E556-E9B4B9CF009B}"/>
              </a:ext>
            </a:extLst>
          </p:cNvPr>
          <p:cNvSpPr/>
          <p:nvPr/>
        </p:nvSpPr>
        <p:spPr bwMode="white">
          <a:xfrm>
            <a:off x="3054137" y="1706668"/>
            <a:ext cx="7218327" cy="1613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5FE8057D-1041-78F1-8738-92181D9C991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3184" y="1825979"/>
            <a:ext cx="6207192" cy="13731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5743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8C098A-86AF-87FE-2A21-61659C721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6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FFC7A8-0C2F-C78D-F6C5-94C279C65C57}"/>
              </a:ext>
            </a:extLst>
          </p:cNvPr>
          <p:cNvSpPr/>
          <p:nvPr/>
        </p:nvSpPr>
        <p:spPr bwMode="white">
          <a:xfrm>
            <a:off x="10700952" y="1229656"/>
            <a:ext cx="219047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1230A7-FED9-2124-E3CB-5486231AD9ED}"/>
              </a:ext>
            </a:extLst>
          </p:cNvPr>
          <p:cNvSpPr/>
          <p:nvPr/>
        </p:nvSpPr>
        <p:spPr bwMode="white">
          <a:xfrm>
            <a:off x="2967619" y="1973997"/>
            <a:ext cx="228571" cy="2290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8D9FA3-E3F2-8363-63B1-CAF6A0043119}"/>
              </a:ext>
            </a:extLst>
          </p:cNvPr>
          <p:cNvSpPr/>
          <p:nvPr/>
        </p:nvSpPr>
        <p:spPr bwMode="white">
          <a:xfrm>
            <a:off x="4013647" y="2727880"/>
            <a:ext cx="409524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F7789E-3ECF-56B8-56C1-555A47587ED0}"/>
              </a:ext>
            </a:extLst>
          </p:cNvPr>
          <p:cNvSpPr/>
          <p:nvPr/>
        </p:nvSpPr>
        <p:spPr bwMode="white">
          <a:xfrm>
            <a:off x="5043809" y="2727880"/>
            <a:ext cx="219047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01808D-5473-37E2-D1A2-8E9D1BED0C23}"/>
              </a:ext>
            </a:extLst>
          </p:cNvPr>
          <p:cNvSpPr/>
          <p:nvPr/>
        </p:nvSpPr>
        <p:spPr bwMode="white">
          <a:xfrm>
            <a:off x="5872380" y="2727880"/>
            <a:ext cx="219047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DEFF68A-B9F4-8645-E196-66B3E55CF24F}"/>
              </a:ext>
            </a:extLst>
          </p:cNvPr>
          <p:cNvSpPr/>
          <p:nvPr/>
        </p:nvSpPr>
        <p:spPr bwMode="white">
          <a:xfrm>
            <a:off x="7720000" y="2727880"/>
            <a:ext cx="219047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4002D800-5E3F-D665-9844-5846FE3D3196}"/>
              </a:ext>
            </a:extLst>
          </p:cNvPr>
          <p:cNvSpPr/>
          <p:nvPr/>
        </p:nvSpPr>
        <p:spPr bwMode="white">
          <a:xfrm>
            <a:off x="4521351" y="2719940"/>
            <a:ext cx="331984" cy="238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1924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2023-12-27T07:05:04Z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