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726A1EC-1104-9CFB-F51D-BB4A9598D39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5554"/>
          <a:stretch/>
        </p:blipFill>
        <p:spPr>
          <a:xfrm>
            <a:off x="2615912" y="2989533"/>
            <a:ext cx="6960176" cy="43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C5855B-B3DF-6FCA-81B8-EFC1A5C652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85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BEEB93-A2B8-9540-7224-7A39F0F325FD}"/>
              </a:ext>
            </a:extLst>
          </p:cNvPr>
          <p:cNvSpPr/>
          <p:nvPr/>
        </p:nvSpPr>
        <p:spPr bwMode="white">
          <a:xfrm>
            <a:off x="2662857" y="1811537"/>
            <a:ext cx="866666" cy="2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A2EE60-C29C-DBFE-2A15-54A0D5F269EE}"/>
              </a:ext>
            </a:extLst>
          </p:cNvPr>
          <p:cNvSpPr/>
          <p:nvPr/>
        </p:nvSpPr>
        <p:spPr bwMode="white">
          <a:xfrm>
            <a:off x="6234285" y="1811537"/>
            <a:ext cx="847619" cy="248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197628-F699-9F66-B501-A6462B49DB8C}"/>
              </a:ext>
            </a:extLst>
          </p:cNvPr>
          <p:cNvSpPr/>
          <p:nvPr/>
        </p:nvSpPr>
        <p:spPr bwMode="white">
          <a:xfrm>
            <a:off x="9796190" y="1821077"/>
            <a:ext cx="857142" cy="228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C87687E6-4F62-98BD-E1A5-713048797641}"/>
              </a:ext>
            </a:extLst>
          </p:cNvPr>
          <p:cNvSpPr/>
          <p:nvPr/>
        </p:nvSpPr>
        <p:spPr bwMode="white">
          <a:xfrm>
            <a:off x="1194914" y="2244691"/>
            <a:ext cx="2160240" cy="165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3" name="矩形 32">
            <a:extLst>
              <a:ext uri="{FF2B5EF4-FFF2-40B4-BE49-F238E27FC236}">
                <a16:creationId xmlns:a16="http://schemas.microsoft.com/office/drawing/2014/main" id="{881E0099-D70F-5B44-7C91-A815255E6898}"/>
              </a:ext>
            </a:extLst>
          </p:cNvPr>
          <p:cNvSpPr/>
          <p:nvPr/>
        </p:nvSpPr>
        <p:spPr bwMode="white">
          <a:xfrm>
            <a:off x="4712898" y="2244691"/>
            <a:ext cx="2160240" cy="165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6" name="矩形 35">
            <a:extLst>
              <a:ext uri="{FF2B5EF4-FFF2-40B4-BE49-F238E27FC236}">
                <a16:creationId xmlns:a16="http://schemas.microsoft.com/office/drawing/2014/main" id="{86EA88FF-59F7-622E-6E55-71B20C261F11}"/>
              </a:ext>
            </a:extLst>
          </p:cNvPr>
          <p:cNvSpPr/>
          <p:nvPr/>
        </p:nvSpPr>
        <p:spPr bwMode="white">
          <a:xfrm>
            <a:off x="8328248" y="2244691"/>
            <a:ext cx="2116317" cy="165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7" name="矩形 36">
            <a:extLst>
              <a:ext uri="{FF2B5EF4-FFF2-40B4-BE49-F238E27FC236}">
                <a16:creationId xmlns:a16="http://schemas.microsoft.com/office/drawing/2014/main" id="{C2032328-9D77-0062-1BED-731B3F344588}"/>
              </a:ext>
            </a:extLst>
          </p:cNvPr>
          <p:cNvSpPr/>
          <p:nvPr/>
        </p:nvSpPr>
        <p:spPr bwMode="white">
          <a:xfrm>
            <a:off x="2662857" y="4101186"/>
            <a:ext cx="866666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>
            <a:extLst>
              <a:ext uri="{FF2B5EF4-FFF2-40B4-BE49-F238E27FC236}">
                <a16:creationId xmlns:a16="http://schemas.microsoft.com/office/drawing/2014/main" id="{6F1E9C8F-1FC4-DB30-783D-DB51CC80D942}"/>
              </a:ext>
            </a:extLst>
          </p:cNvPr>
          <p:cNvSpPr/>
          <p:nvPr/>
        </p:nvSpPr>
        <p:spPr bwMode="white">
          <a:xfrm>
            <a:off x="6062857" y="4101186"/>
            <a:ext cx="866666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>
            <a:extLst>
              <a:ext uri="{FF2B5EF4-FFF2-40B4-BE49-F238E27FC236}">
                <a16:creationId xmlns:a16="http://schemas.microsoft.com/office/drawing/2014/main" id="{6695675E-D993-C968-75FB-13AC5B6A3B01}"/>
              </a:ext>
            </a:extLst>
          </p:cNvPr>
          <p:cNvSpPr/>
          <p:nvPr/>
        </p:nvSpPr>
        <p:spPr bwMode="white">
          <a:xfrm>
            <a:off x="9796190" y="4101186"/>
            <a:ext cx="857142" cy="238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2" name="矩形 61">
            <a:extLst>
              <a:ext uri="{FF2B5EF4-FFF2-40B4-BE49-F238E27FC236}">
                <a16:creationId xmlns:a16="http://schemas.microsoft.com/office/drawing/2014/main" id="{82FD9E6D-87FE-8782-8B3A-86D9C9316B0A}"/>
              </a:ext>
            </a:extLst>
          </p:cNvPr>
          <p:cNvSpPr/>
          <p:nvPr/>
        </p:nvSpPr>
        <p:spPr bwMode="white">
          <a:xfrm>
            <a:off x="1194914" y="4524799"/>
            <a:ext cx="2160240" cy="1650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5" name="矩形 64">
            <a:extLst>
              <a:ext uri="{FF2B5EF4-FFF2-40B4-BE49-F238E27FC236}">
                <a16:creationId xmlns:a16="http://schemas.microsoft.com/office/drawing/2014/main" id="{5C7DF69B-0B63-4450-EF4A-926A16E8FB9B}"/>
              </a:ext>
            </a:extLst>
          </p:cNvPr>
          <p:cNvSpPr/>
          <p:nvPr/>
        </p:nvSpPr>
        <p:spPr bwMode="white">
          <a:xfrm>
            <a:off x="4766343" y="4581128"/>
            <a:ext cx="216024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8" name="矩形 67">
            <a:extLst>
              <a:ext uri="{FF2B5EF4-FFF2-40B4-BE49-F238E27FC236}">
                <a16:creationId xmlns:a16="http://schemas.microsoft.com/office/drawing/2014/main" id="{498DBEFE-39B0-C01C-D901-DD6C849C2628}"/>
              </a:ext>
            </a:extLst>
          </p:cNvPr>
          <p:cNvSpPr/>
          <p:nvPr/>
        </p:nvSpPr>
        <p:spPr bwMode="white">
          <a:xfrm>
            <a:off x="8328248" y="4581128"/>
            <a:ext cx="2160240" cy="1584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64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30" grpId="0" animBg="1"/>
      <p:bldP spid="33" grpId="0" animBg="1"/>
      <p:bldP spid="36" grpId="0" animBg="1"/>
      <p:bldP spid="37" grpId="0" animBg="1"/>
      <p:bldP spid="38" grpId="0" animBg="1"/>
      <p:bldP spid="39" grpId="0" animBg="1"/>
      <p:bldP spid="62" grpId="0" animBg="1"/>
      <p:bldP spid="65" grpId="0" animBg="1"/>
      <p:bldP spid="6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F5D65C-B4E4-5DDE-3F75-08BFE10E67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7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A9C544-D66A-552F-8F03-ED8E6A7390CA}"/>
              </a:ext>
            </a:extLst>
          </p:cNvPr>
          <p:cNvSpPr/>
          <p:nvPr/>
        </p:nvSpPr>
        <p:spPr bwMode="white">
          <a:xfrm>
            <a:off x="1377142" y="1829397"/>
            <a:ext cx="2600000" cy="266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600AAC-867E-4FD2-D63C-98DEEBFAE3C5}"/>
              </a:ext>
            </a:extLst>
          </p:cNvPr>
          <p:cNvSpPr/>
          <p:nvPr/>
        </p:nvSpPr>
        <p:spPr bwMode="white">
          <a:xfrm>
            <a:off x="1281904" y="2410521"/>
            <a:ext cx="4238095" cy="285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260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80863D-D854-1D0B-D833-2657F6035B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8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836770-0C44-EF96-A815-AF7396912738}"/>
              </a:ext>
            </a:extLst>
          </p:cNvPr>
          <p:cNvSpPr/>
          <p:nvPr/>
        </p:nvSpPr>
        <p:spPr bwMode="white">
          <a:xfrm>
            <a:off x="1691428" y="2458474"/>
            <a:ext cx="2590476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9FF166-A523-CB13-2202-4C25650E5A5C}"/>
              </a:ext>
            </a:extLst>
          </p:cNvPr>
          <p:cNvSpPr/>
          <p:nvPr/>
        </p:nvSpPr>
        <p:spPr bwMode="white">
          <a:xfrm>
            <a:off x="1710476" y="3030195"/>
            <a:ext cx="3933333" cy="295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7CB750-B83B-89D9-DF63-5F9D17165DA4}"/>
              </a:ext>
            </a:extLst>
          </p:cNvPr>
          <p:cNvSpPr/>
          <p:nvPr/>
        </p:nvSpPr>
        <p:spPr bwMode="white">
          <a:xfrm>
            <a:off x="1691428" y="4554783"/>
            <a:ext cx="2590476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8FE239-03C7-C6E7-9976-82EED1AE3D69}"/>
              </a:ext>
            </a:extLst>
          </p:cNvPr>
          <p:cNvSpPr/>
          <p:nvPr/>
        </p:nvSpPr>
        <p:spPr bwMode="white">
          <a:xfrm>
            <a:off x="4558095" y="4554783"/>
            <a:ext cx="1257142" cy="238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30A4940-B0B5-42A9-36C7-542B05489ACC}"/>
              </a:ext>
            </a:extLst>
          </p:cNvPr>
          <p:cNvSpPr/>
          <p:nvPr/>
        </p:nvSpPr>
        <p:spPr bwMode="white">
          <a:xfrm>
            <a:off x="1710476" y="5116976"/>
            <a:ext cx="1742857" cy="285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819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7904DD-DA0C-1383-8269-6A605185B3C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8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D555A17-3838-2131-3D12-7BA736F01395}"/>
              </a:ext>
            </a:extLst>
          </p:cNvPr>
          <p:cNvSpPr/>
          <p:nvPr/>
        </p:nvSpPr>
        <p:spPr bwMode="white">
          <a:xfrm>
            <a:off x="5215238" y="2194481"/>
            <a:ext cx="219047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C3008C-09B2-09F2-11E9-3288AB95A2CA}"/>
              </a:ext>
            </a:extLst>
          </p:cNvPr>
          <p:cNvSpPr/>
          <p:nvPr/>
        </p:nvSpPr>
        <p:spPr bwMode="white">
          <a:xfrm>
            <a:off x="7634285" y="2194481"/>
            <a:ext cx="219047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66AA93-DF1B-CCFE-B489-48BB7FA62701}"/>
              </a:ext>
            </a:extLst>
          </p:cNvPr>
          <p:cNvSpPr/>
          <p:nvPr/>
        </p:nvSpPr>
        <p:spPr bwMode="white">
          <a:xfrm>
            <a:off x="5177142" y="2834374"/>
            <a:ext cx="219047" cy="22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98C396-BAAF-0296-AFF7-5A8080E4EAAD}"/>
              </a:ext>
            </a:extLst>
          </p:cNvPr>
          <p:cNvSpPr/>
          <p:nvPr/>
        </p:nvSpPr>
        <p:spPr bwMode="white">
          <a:xfrm>
            <a:off x="7624761" y="2834374"/>
            <a:ext cx="219047" cy="23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B49A81E-31A2-6ACA-CCB6-8D0C43743229}"/>
              </a:ext>
            </a:extLst>
          </p:cNvPr>
          <p:cNvSpPr/>
          <p:nvPr/>
        </p:nvSpPr>
        <p:spPr bwMode="white">
          <a:xfrm>
            <a:off x="8777142" y="2815273"/>
            <a:ext cx="1809523" cy="2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215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2023-12-27T06:40:28Z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