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6ED53-CC61-91FB-B331-EB9EA2D1C64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 b="61611"/>
          <a:stretch/>
        </p:blipFill>
        <p:spPr>
          <a:xfrm>
            <a:off x="4056072" y="3060232"/>
            <a:ext cx="4079856" cy="36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14238B-E773-C9B0-54E4-C8A833AB91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7E1A83-F7AC-575B-D70F-7AA9258ED448}"/>
              </a:ext>
            </a:extLst>
          </p:cNvPr>
          <p:cNvSpPr/>
          <p:nvPr/>
        </p:nvSpPr>
        <p:spPr bwMode="white">
          <a:xfrm>
            <a:off x="1805714" y="4281360"/>
            <a:ext cx="790476" cy="27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F6A839-DE0F-78BF-ED2A-2673BBCFC3B5}"/>
              </a:ext>
            </a:extLst>
          </p:cNvPr>
          <p:cNvSpPr/>
          <p:nvPr/>
        </p:nvSpPr>
        <p:spPr bwMode="white">
          <a:xfrm>
            <a:off x="4510476" y="4271823"/>
            <a:ext cx="780952" cy="257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6AA479-30E6-B4F7-0F88-DBF44BFF68FA}"/>
              </a:ext>
            </a:extLst>
          </p:cNvPr>
          <p:cNvSpPr/>
          <p:nvPr/>
        </p:nvSpPr>
        <p:spPr bwMode="white">
          <a:xfrm>
            <a:off x="7167619" y="4252749"/>
            <a:ext cx="923809" cy="267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71B6FD-A6A8-4CE7-4625-D0E313DE6D25}"/>
              </a:ext>
            </a:extLst>
          </p:cNvPr>
          <p:cNvSpPr/>
          <p:nvPr/>
        </p:nvSpPr>
        <p:spPr bwMode="white">
          <a:xfrm>
            <a:off x="9986666" y="4271823"/>
            <a:ext cx="933333" cy="276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938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7BFFB3-4BC3-8E45-0C4A-F5670E92EF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859334-810D-1BED-6AE4-73132E26AED2}"/>
              </a:ext>
            </a:extLst>
          </p:cNvPr>
          <p:cNvSpPr/>
          <p:nvPr/>
        </p:nvSpPr>
        <p:spPr bwMode="white">
          <a:xfrm>
            <a:off x="2177142" y="3632970"/>
            <a:ext cx="333333" cy="29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4D3F6F-8197-270C-E8F7-758820445614}"/>
              </a:ext>
            </a:extLst>
          </p:cNvPr>
          <p:cNvSpPr/>
          <p:nvPr/>
        </p:nvSpPr>
        <p:spPr bwMode="white">
          <a:xfrm>
            <a:off x="3996190" y="3632970"/>
            <a:ext cx="704761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41FAB12-FFCB-5827-0C05-FA8867869DE5}"/>
              </a:ext>
            </a:extLst>
          </p:cNvPr>
          <p:cNvSpPr/>
          <p:nvPr/>
        </p:nvSpPr>
        <p:spPr bwMode="white">
          <a:xfrm>
            <a:off x="6396190" y="3632970"/>
            <a:ext cx="333333" cy="29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464A56D-4D43-7C9B-BC05-AAF556F11A62}"/>
              </a:ext>
            </a:extLst>
          </p:cNvPr>
          <p:cNvSpPr/>
          <p:nvPr/>
        </p:nvSpPr>
        <p:spPr bwMode="white">
          <a:xfrm>
            <a:off x="8043809" y="3632970"/>
            <a:ext cx="704761" cy="314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A90E9FA-87A0-F459-34A7-6493B3A005E9}"/>
              </a:ext>
            </a:extLst>
          </p:cNvPr>
          <p:cNvSpPr/>
          <p:nvPr/>
        </p:nvSpPr>
        <p:spPr bwMode="white">
          <a:xfrm>
            <a:off x="10415238" y="3632970"/>
            <a:ext cx="704761" cy="30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7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0AE64C-5B23-34DB-4411-D3B8FB5FCCF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DB9C1D-AAD5-0D74-0A92-BCDE7D6A898B}"/>
              </a:ext>
            </a:extLst>
          </p:cNvPr>
          <p:cNvSpPr/>
          <p:nvPr/>
        </p:nvSpPr>
        <p:spPr bwMode="white">
          <a:xfrm>
            <a:off x="10729523" y="1841353"/>
            <a:ext cx="342858" cy="31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5720D04-1EFD-BE9C-8BDD-82B3A7261F39}"/>
              </a:ext>
            </a:extLst>
          </p:cNvPr>
          <p:cNvSpPr/>
          <p:nvPr/>
        </p:nvSpPr>
        <p:spPr bwMode="white">
          <a:xfrm>
            <a:off x="10777142" y="2529193"/>
            <a:ext cx="285715" cy="2388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BA6D49-B04A-3625-65AD-E23FA2191241}"/>
              </a:ext>
            </a:extLst>
          </p:cNvPr>
          <p:cNvSpPr/>
          <p:nvPr/>
        </p:nvSpPr>
        <p:spPr bwMode="white">
          <a:xfrm>
            <a:off x="10729523" y="3131054"/>
            <a:ext cx="333334" cy="315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7973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57FF5F-9B69-D23F-309A-AC063C9D86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906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2905A1-DB4F-0513-BCAD-2F667420E66F}"/>
              </a:ext>
            </a:extLst>
          </p:cNvPr>
          <p:cNvSpPr/>
          <p:nvPr/>
        </p:nvSpPr>
        <p:spPr bwMode="white">
          <a:xfrm>
            <a:off x="2310476" y="1897813"/>
            <a:ext cx="361904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02ABE2-FA6A-934D-FC84-4402EC1D98C1}"/>
              </a:ext>
            </a:extLst>
          </p:cNvPr>
          <p:cNvSpPr/>
          <p:nvPr/>
        </p:nvSpPr>
        <p:spPr bwMode="white">
          <a:xfrm>
            <a:off x="5748571" y="1897813"/>
            <a:ext cx="361904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E564B2-9CF3-BE64-899B-1D0835CB71D0}"/>
              </a:ext>
            </a:extLst>
          </p:cNvPr>
          <p:cNvSpPr/>
          <p:nvPr/>
        </p:nvSpPr>
        <p:spPr bwMode="white">
          <a:xfrm>
            <a:off x="8967619" y="1907358"/>
            <a:ext cx="371428" cy="24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2AA48B4-1342-C64C-37A5-C8F047579A8A}"/>
              </a:ext>
            </a:extLst>
          </p:cNvPr>
          <p:cNvSpPr/>
          <p:nvPr/>
        </p:nvSpPr>
        <p:spPr bwMode="white">
          <a:xfrm>
            <a:off x="2262857" y="2661371"/>
            <a:ext cx="380952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D9728D-7671-0996-8B95-01EFFB013F64}"/>
              </a:ext>
            </a:extLst>
          </p:cNvPr>
          <p:cNvSpPr/>
          <p:nvPr/>
        </p:nvSpPr>
        <p:spPr bwMode="white">
          <a:xfrm>
            <a:off x="5777142" y="2728182"/>
            <a:ext cx="314285" cy="1247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0075DB-119D-8751-A569-C08DE6C3EF80}"/>
              </a:ext>
            </a:extLst>
          </p:cNvPr>
          <p:cNvSpPr/>
          <p:nvPr/>
        </p:nvSpPr>
        <p:spPr bwMode="white">
          <a:xfrm>
            <a:off x="9300952" y="2661371"/>
            <a:ext cx="371427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77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739AD5-6007-DBA9-9E5E-C77349BF86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982CBF-2F80-D875-D8EE-A33E23A3421E}"/>
              </a:ext>
            </a:extLst>
          </p:cNvPr>
          <p:cNvSpPr/>
          <p:nvPr/>
        </p:nvSpPr>
        <p:spPr bwMode="white">
          <a:xfrm>
            <a:off x="1805714" y="3243935"/>
            <a:ext cx="190476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FF94D4-5EED-1012-92BC-26BB9815CD60}"/>
              </a:ext>
            </a:extLst>
          </p:cNvPr>
          <p:cNvSpPr/>
          <p:nvPr/>
        </p:nvSpPr>
        <p:spPr bwMode="white">
          <a:xfrm>
            <a:off x="4358095" y="3253480"/>
            <a:ext cx="219047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3D76959-A6CA-97A0-C402-CB75AFB4C7C7}"/>
              </a:ext>
            </a:extLst>
          </p:cNvPr>
          <p:cNvSpPr/>
          <p:nvPr/>
        </p:nvSpPr>
        <p:spPr bwMode="white">
          <a:xfrm>
            <a:off x="6929523" y="3243935"/>
            <a:ext cx="219047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AB15B2-91F0-3BCE-95AF-D98FE9FA1FA3}"/>
              </a:ext>
            </a:extLst>
          </p:cNvPr>
          <p:cNvSpPr/>
          <p:nvPr/>
        </p:nvSpPr>
        <p:spPr bwMode="white">
          <a:xfrm>
            <a:off x="9510476" y="3243935"/>
            <a:ext cx="380952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051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2023-12-27T06:14:34Z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