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image" Target="../media/image12.png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917065"/>
            <a:ext cx="85153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3789045"/>
            <a:ext cx="92011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720090" y="972185"/>
            <a:ext cx="7824560" cy="52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570" y="1628775"/>
            <a:ext cx="9979025" cy="114554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703705" y="16287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384290" y="16287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984740" y="16287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631315" y="21793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311900" y="222313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976360" y="22047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929600"/>
            <a:ext cx="1550670" cy="779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110" y="1917065"/>
            <a:ext cx="822960" cy="836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67940" y="3284855"/>
            <a:ext cx="777875" cy="790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3294235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1629271"/>
            <a:ext cx="714285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2200811"/>
            <a:ext cx="1047619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12840"/>
            <a:ext cx="10800000" cy="223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271751" y="2717848"/>
            <a:ext cx="1009523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86037" y="3281074"/>
            <a:ext cx="1714285" cy="3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85" y="4853755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5320642" y="4949049"/>
            <a:ext cx="390476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977785" y="4949049"/>
            <a:ext cx="390476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5587308" y="5511284"/>
            <a:ext cx="390476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10253975" y="5511284"/>
            <a:ext cx="390476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2259081"/>
            <a:ext cx="390476" cy="3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3956122"/>
            <a:ext cx="3066666" cy="3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509091"/>
            <a:ext cx="2714285" cy="3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