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8.png"/><Relationship Id="rId2" Type="http://schemas.openxmlformats.org/officeDocument/2006/relationships/tags" Target="../tags/tag8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33825" y="2833370"/>
            <a:ext cx="4324350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00952" y="1820565"/>
            <a:ext cx="390476" cy="3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0952" y="2535649"/>
            <a:ext cx="380952" cy="32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00952" y="3231663"/>
            <a:ext cx="390476" cy="3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84415"/>
            <a:ext cx="10800000" cy="217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27760" y="5013180"/>
            <a:ext cx="1553210" cy="781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287395" y="5013180"/>
            <a:ext cx="1553210" cy="781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447030" y="5013180"/>
            <a:ext cx="1553210" cy="7810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07935" y="5013180"/>
            <a:ext cx="1553210" cy="781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766300" y="5013180"/>
            <a:ext cx="155321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15238" y="1878037"/>
            <a:ext cx="409523" cy="2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0000" y="2564718"/>
            <a:ext cx="314285" cy="26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7015"/>
            <a:ext cx="10800000" cy="209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348571" y="3867106"/>
            <a:ext cx="704761" cy="32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5005714" y="3886229"/>
            <a:ext cx="657142" cy="27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7681904" y="3876668"/>
            <a:ext cx="704761" cy="29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0367619" y="3867106"/>
            <a:ext cx="666666" cy="32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2367619" y="4574653"/>
            <a:ext cx="685714" cy="31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5024761" y="4584215"/>
            <a:ext cx="685714" cy="29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white">
          <a:xfrm>
            <a:off x="7681904" y="4574653"/>
            <a:ext cx="714285" cy="31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white">
          <a:xfrm>
            <a:off x="10377142" y="4565092"/>
            <a:ext cx="666666" cy="32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1907135"/>
            <a:ext cx="152380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0952" y="2603716"/>
            <a:ext cx="238095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0476" y="3319381"/>
            <a:ext cx="219047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0952" y="4025504"/>
            <a:ext cx="228571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8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3333" y="1076862"/>
            <a:ext cx="2085714" cy="333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67619" y="1982490"/>
            <a:ext cx="409523" cy="43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96190" y="2430537"/>
            <a:ext cx="333333" cy="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67619" y="2497268"/>
            <a:ext cx="342858" cy="13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67619" y="2649795"/>
            <a:ext cx="342858" cy="9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2023-12-30T10:42:45Z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