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09495" y="2771775"/>
            <a:ext cx="7572375" cy="1314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9523" y="1105596"/>
            <a:ext cx="2904762" cy="31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2269794"/>
            <a:ext cx="247619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2842351"/>
            <a:ext cx="161904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3405365"/>
            <a:ext cx="228571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761" y="3968378"/>
            <a:ext cx="219047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9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714" y="1096222"/>
            <a:ext cx="390476" cy="33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2806671"/>
            <a:ext cx="8314285" cy="32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