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8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5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6.png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305050" y="2852420"/>
            <a:ext cx="7581900" cy="11525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94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156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4004760"/>
            <a:ext cx="10800000" cy="18258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6224905" y="4491990"/>
            <a:ext cx="5380990" cy="134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white">
          <a:xfrm>
            <a:off x="695325" y="5085715"/>
            <a:ext cx="9803765" cy="76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99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48571" y="1946250"/>
            <a:ext cx="714285" cy="267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72380" y="1917596"/>
            <a:ext cx="666666" cy="315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53333" y="2662611"/>
            <a:ext cx="380952" cy="324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71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96190" y="3090288"/>
            <a:ext cx="295237" cy="238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96190" y="3720049"/>
            <a:ext cx="295237" cy="238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58095" y="4311644"/>
            <a:ext cx="333333" cy="314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2023-12-30T11:48:23Z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