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4975" y="2738120"/>
            <a:ext cx="878205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