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76650" y="2833370"/>
            <a:ext cx="483870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7619" y="1774897"/>
            <a:ext cx="352380" cy="26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6190" y="1803572"/>
            <a:ext cx="371427" cy="22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047" y="3065267"/>
            <a:ext cx="704761" cy="28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5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556200"/>
            <a:ext cx="10800000" cy="518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6438092" y="3671095"/>
            <a:ext cx="342857" cy="31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485711" y="5004812"/>
            <a:ext cx="295238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476187" y="6252791"/>
            <a:ext cx="3733333" cy="31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96190" y="2137356"/>
            <a:ext cx="1714285" cy="29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857" y="2137356"/>
            <a:ext cx="1028571" cy="30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0952" y="2853763"/>
            <a:ext cx="666666" cy="21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3022746"/>
            <a:ext cx="380952" cy="28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