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9" r:id="rId5"/>
    <p:sldId id="327" r:id="rId6"/>
    <p:sldId id="326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6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6.png"/><Relationship Id="rId2" Type="http://schemas.openxmlformats.org/officeDocument/2006/relationships/tags" Target="../tags/tag2.xml"/><Relationship Id="rId12" Type="http://schemas.openxmlformats.org/officeDocument/2006/relationships/slideLayout" Target="../slideLayouts/slideLayout1.xml"/><Relationship Id="rId11" Type="http://schemas.openxmlformats.org/officeDocument/2006/relationships/tags" Target="../tags/tag10.xml"/><Relationship Id="rId10" Type="http://schemas.openxmlformats.org/officeDocument/2006/relationships/tags" Target="../tags/tag9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15.xml"/><Relationship Id="rId6" Type="http://schemas.openxmlformats.org/officeDocument/2006/relationships/tags" Target="../tags/tag14.xml"/><Relationship Id="rId5" Type="http://schemas.openxmlformats.org/officeDocument/2006/relationships/tags" Target="../tags/tag13.xml"/><Relationship Id="rId4" Type="http://schemas.openxmlformats.org/officeDocument/2006/relationships/tags" Target="../tags/tag12.xml"/><Relationship Id="rId3" Type="http://schemas.openxmlformats.org/officeDocument/2006/relationships/image" Target="../media/image9.png"/><Relationship Id="rId2" Type="http://schemas.openxmlformats.org/officeDocument/2006/relationships/tags" Target="../tags/tag1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667125" y="2800350"/>
            <a:ext cx="4857750" cy="12573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595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73530" y="1564005"/>
            <a:ext cx="708660" cy="455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39047" y="1705819"/>
            <a:ext cx="390476" cy="2573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808345" y="1521460"/>
            <a:ext cx="711200" cy="499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120000" y="1705819"/>
            <a:ext cx="219047" cy="57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091428" y="1772530"/>
            <a:ext cx="409523" cy="247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987280" y="1563370"/>
            <a:ext cx="634365" cy="505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481904" y="2906615"/>
            <a:ext cx="390476" cy="324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700952" y="3526073"/>
            <a:ext cx="390476" cy="324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939047" y="3526073"/>
            <a:ext cx="380952" cy="324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253333" y="3526073"/>
            <a:ext cx="390476" cy="324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320000" y="4145531"/>
            <a:ext cx="380952" cy="324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bldLvl="0" animBg="1"/>
      <p:bldP spid="7" grpId="0" animBg="1"/>
      <p:bldP spid="8" grpId="0" animBg="1"/>
      <p:bldP spid="9" grpId="0" bldLvl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998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586666" y="1849953"/>
            <a:ext cx="352380" cy="295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58095" y="1840410"/>
            <a:ext cx="352380" cy="295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339047" y="1840410"/>
            <a:ext cx="352380" cy="295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929523" y="2670648"/>
            <a:ext cx="323809" cy="305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291428" y="2661105"/>
            <a:ext cx="352380" cy="324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329523" y="2661105"/>
            <a:ext cx="323809" cy="324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23570" y="3272155"/>
            <a:ext cx="10111740" cy="2119630"/>
          </a:xfrm>
          <a:prstGeom prst="rect">
            <a:avLst/>
          </a:prstGeom>
        </p:spPr>
      </p:pic>
      <p:sp>
        <p:nvSpPr>
          <p:cNvPr id="12" name="椭圆 11"/>
          <p:cNvSpPr/>
          <p:nvPr>
            <p:custDataLst>
              <p:tags r:id="rId4"/>
            </p:custDataLst>
          </p:nvPr>
        </p:nvSpPr>
        <p:spPr>
          <a:xfrm>
            <a:off x="4944110" y="4208145"/>
            <a:ext cx="504190" cy="431800"/>
          </a:xfrm>
          <a:prstGeom prst="ellipse">
            <a:avLst/>
          </a:prstGeom>
          <a:noFill/>
          <a:ln w="19050">
            <a:solidFill>
              <a:srgbClr val="45CEFF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椭圆 12"/>
          <p:cNvSpPr/>
          <p:nvPr>
            <p:custDataLst>
              <p:tags r:id="rId5"/>
            </p:custDataLst>
          </p:nvPr>
        </p:nvSpPr>
        <p:spPr>
          <a:xfrm>
            <a:off x="1703705" y="4208145"/>
            <a:ext cx="504190" cy="431800"/>
          </a:xfrm>
          <a:prstGeom prst="ellipse">
            <a:avLst/>
          </a:prstGeom>
          <a:noFill/>
          <a:ln w="19050">
            <a:solidFill>
              <a:srgbClr val="45CEFF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椭圆 13"/>
          <p:cNvSpPr/>
          <p:nvPr>
            <p:custDataLst>
              <p:tags r:id="rId6"/>
            </p:custDataLst>
          </p:nvPr>
        </p:nvSpPr>
        <p:spPr>
          <a:xfrm>
            <a:off x="6744335" y="4208145"/>
            <a:ext cx="504190" cy="431800"/>
          </a:xfrm>
          <a:prstGeom prst="ellipse">
            <a:avLst/>
          </a:prstGeom>
          <a:noFill/>
          <a:ln w="19050">
            <a:solidFill>
              <a:srgbClr val="45CEFF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椭圆 14"/>
          <p:cNvSpPr/>
          <p:nvPr>
            <p:custDataLst>
              <p:tags r:id="rId7"/>
            </p:custDataLst>
          </p:nvPr>
        </p:nvSpPr>
        <p:spPr>
          <a:xfrm>
            <a:off x="9984740" y="4208145"/>
            <a:ext cx="504190" cy="431800"/>
          </a:xfrm>
          <a:prstGeom prst="ellipse">
            <a:avLst/>
          </a:prstGeom>
          <a:noFill/>
          <a:ln w="19050">
            <a:solidFill>
              <a:srgbClr val="45CEFF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椭圆 15"/>
          <p:cNvSpPr/>
          <p:nvPr>
            <p:custDataLst>
              <p:tags r:id="rId8"/>
            </p:custDataLst>
          </p:nvPr>
        </p:nvSpPr>
        <p:spPr>
          <a:xfrm>
            <a:off x="2352040" y="4855845"/>
            <a:ext cx="504190" cy="431800"/>
          </a:xfrm>
          <a:prstGeom prst="ellipse">
            <a:avLst/>
          </a:prstGeom>
          <a:noFill/>
          <a:ln w="19050">
            <a:solidFill>
              <a:srgbClr val="45CEFF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椭圆 16"/>
          <p:cNvSpPr/>
          <p:nvPr>
            <p:custDataLst>
              <p:tags r:id="rId9"/>
            </p:custDataLst>
          </p:nvPr>
        </p:nvSpPr>
        <p:spPr>
          <a:xfrm>
            <a:off x="4224020" y="4855845"/>
            <a:ext cx="504190" cy="431800"/>
          </a:xfrm>
          <a:prstGeom prst="ellipse">
            <a:avLst/>
          </a:prstGeom>
          <a:noFill/>
          <a:ln w="19050">
            <a:solidFill>
              <a:srgbClr val="45CEFF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椭圆 17"/>
          <p:cNvSpPr/>
          <p:nvPr>
            <p:custDataLst>
              <p:tags r:id="rId10"/>
            </p:custDataLst>
          </p:nvPr>
        </p:nvSpPr>
        <p:spPr>
          <a:xfrm>
            <a:off x="6744335" y="4855845"/>
            <a:ext cx="504190" cy="431800"/>
          </a:xfrm>
          <a:prstGeom prst="ellipse">
            <a:avLst/>
          </a:prstGeom>
          <a:noFill/>
          <a:ln w="19050">
            <a:solidFill>
              <a:srgbClr val="45CEFF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椭圆 18"/>
          <p:cNvSpPr/>
          <p:nvPr>
            <p:custDataLst>
              <p:tags r:id="rId11"/>
            </p:custDataLst>
          </p:nvPr>
        </p:nvSpPr>
        <p:spPr>
          <a:xfrm>
            <a:off x="9984740" y="4855845"/>
            <a:ext cx="504190" cy="431800"/>
          </a:xfrm>
          <a:prstGeom prst="ellipse">
            <a:avLst/>
          </a:prstGeom>
          <a:noFill/>
          <a:ln w="19050">
            <a:solidFill>
              <a:srgbClr val="45CEFF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  <p:bldP spid="19" grpId="0" bldLvl="0" animBg="1"/>
      <p:bldP spid="19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21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767619" y="1774230"/>
            <a:ext cx="323809" cy="2578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58095" y="1774230"/>
            <a:ext cx="352380" cy="286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58095" y="1745579"/>
            <a:ext cx="342857" cy="315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767619" y="2414104"/>
            <a:ext cx="200000" cy="248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467350" y="2317750"/>
            <a:ext cx="470535" cy="306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272380" y="2375902"/>
            <a:ext cx="1533333" cy="315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796190" y="2996676"/>
            <a:ext cx="161904" cy="305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577142" y="3034877"/>
            <a:ext cx="276190" cy="248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281904" y="2987125"/>
            <a:ext cx="1333332" cy="324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427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758095" y="2319475"/>
            <a:ext cx="390476" cy="334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62857" y="2319475"/>
            <a:ext cx="380952" cy="334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758095" y="3217792"/>
            <a:ext cx="390476" cy="334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462857" y="3217792"/>
            <a:ext cx="380952" cy="334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158095" y="3217792"/>
            <a:ext cx="380952" cy="334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788860"/>
            <a:ext cx="10800000" cy="19346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>
            <p:custDataLst>
              <p:tags r:id="rId4"/>
            </p:custDataLst>
          </p:nvPr>
        </p:nvSpPr>
        <p:spPr bwMode="white">
          <a:xfrm>
            <a:off x="3167619" y="3922285"/>
            <a:ext cx="1200000" cy="324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5"/>
            </p:custDataLst>
          </p:nvPr>
        </p:nvSpPr>
        <p:spPr bwMode="white">
          <a:xfrm>
            <a:off x="7243809" y="3922285"/>
            <a:ext cx="1219047" cy="314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6"/>
            </p:custDataLst>
          </p:nvPr>
        </p:nvSpPr>
        <p:spPr bwMode="white">
          <a:xfrm>
            <a:off x="5100952" y="5189832"/>
            <a:ext cx="723809" cy="266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7"/>
            </p:custDataLst>
          </p:nvPr>
        </p:nvSpPr>
        <p:spPr bwMode="white">
          <a:xfrm>
            <a:off x="9681904" y="5151710"/>
            <a:ext cx="723810" cy="343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2023-12-30T11:23:09Z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