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4B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8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image" Target="../media/image7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67100" y="2762250"/>
            <a:ext cx="5257800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24555" y="2290445"/>
            <a:ext cx="69532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600190" y="2290445"/>
            <a:ext cx="69532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9840595" y="2290445"/>
            <a:ext cx="106235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419350" y="3352800"/>
            <a:ext cx="69532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600190" y="3356610"/>
            <a:ext cx="69532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9552305" y="3352800"/>
            <a:ext cx="87566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0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47850" y="2149200"/>
            <a:ext cx="1567815" cy="7886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939790" y="2149475"/>
            <a:ext cx="1557655" cy="7835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760460" y="2132330"/>
            <a:ext cx="875665" cy="8686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67940" y="3618000"/>
            <a:ext cx="1518920" cy="7645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65600" y="3618000"/>
            <a:ext cx="1518920" cy="7645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351200" y="3618000"/>
            <a:ext cx="1518920" cy="76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3155" y="2745740"/>
            <a:ext cx="45974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0476" y="2746050"/>
            <a:ext cx="380952" cy="32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3333" y="3413704"/>
            <a:ext cx="390476" cy="32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0476" y="3413704"/>
            <a:ext cx="380952" cy="32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6168390" y="2914650"/>
            <a:ext cx="459740" cy="339725"/>
          </a:xfrm>
          <a:prstGeom prst="rect">
            <a:avLst/>
          </a:prstGeom>
          <a:solidFill>
            <a:srgbClr val="FFE4B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4655820" y="2914650"/>
            <a:ext cx="459740" cy="339725"/>
          </a:xfrm>
          <a:prstGeom prst="rect">
            <a:avLst/>
          </a:prstGeom>
          <a:solidFill>
            <a:srgbClr val="FFE4B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288030" y="2924810"/>
            <a:ext cx="459740" cy="339725"/>
          </a:xfrm>
          <a:prstGeom prst="rect">
            <a:avLst/>
          </a:prstGeom>
          <a:solidFill>
            <a:srgbClr val="FFE4B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9048750" y="2914650"/>
            <a:ext cx="459740" cy="339725"/>
          </a:xfrm>
          <a:prstGeom prst="rect">
            <a:avLst/>
          </a:prstGeom>
          <a:solidFill>
            <a:srgbClr val="FFE4B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7536180" y="2914650"/>
            <a:ext cx="459740" cy="339725"/>
          </a:xfrm>
          <a:prstGeom prst="rect">
            <a:avLst/>
          </a:prstGeom>
          <a:solidFill>
            <a:srgbClr val="FFE4B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3333" y="1820763"/>
            <a:ext cx="1019047" cy="31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095" y="1849373"/>
            <a:ext cx="314285" cy="26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5714" y="1830300"/>
            <a:ext cx="714285" cy="31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2488331"/>
            <a:ext cx="676190" cy="33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48571" y="2507404"/>
            <a:ext cx="695238" cy="29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24761" y="3155898"/>
            <a:ext cx="685714" cy="32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34285" y="3165434"/>
            <a:ext cx="676190" cy="3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29523" y="3174971"/>
            <a:ext cx="1000000" cy="29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15238" y="3842538"/>
            <a:ext cx="619047" cy="29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2023-12-30T11:04:08Z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