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6125" y="2766695"/>
            <a:ext cx="561975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1124848"/>
            <a:ext cx="380952" cy="32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32175" y="1988675"/>
            <a:ext cx="1553210" cy="781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35955" y="1988675"/>
            <a:ext cx="1553210" cy="7810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77200" y="3356465"/>
            <a:ext cx="1553210" cy="7810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8120" y="3356465"/>
            <a:ext cx="1553210" cy="7810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48525" y="3356465"/>
            <a:ext cx="1553210" cy="7810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624920" y="3323590"/>
            <a:ext cx="814070" cy="8140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1630" y="4665600"/>
            <a:ext cx="1553210" cy="7810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76400" y="466560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1715670"/>
            <a:ext cx="380953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287724"/>
            <a:ext cx="390476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2850244"/>
            <a:ext cx="380952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2270219"/>
            <a:ext cx="323809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2260674"/>
            <a:ext cx="342857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2193427"/>
            <a:ext cx="380952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8095" y="2756428"/>
            <a:ext cx="380952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2756428"/>
            <a:ext cx="390476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3328972"/>
            <a:ext cx="390476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3328972"/>
            <a:ext cx="380952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6190" y="3328972"/>
            <a:ext cx="390476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