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7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7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52595" y="2871470"/>
            <a:ext cx="368617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850" y="1980000"/>
            <a:ext cx="1558925" cy="8083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94800" y="1965600"/>
            <a:ext cx="822960" cy="8229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231855" y="1989095"/>
            <a:ext cx="822960" cy="8229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96000" y="1988890"/>
            <a:ext cx="1558925" cy="8083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40000" y="3356680"/>
            <a:ext cx="1558925" cy="8083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441690" y="3356610"/>
            <a:ext cx="1498600" cy="7778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984740" y="3336290"/>
            <a:ext cx="796925" cy="79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325" y="1052830"/>
            <a:ext cx="9544050" cy="293878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974850" y="1877695"/>
            <a:ext cx="1673225" cy="68707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 flipV="1">
            <a:off x="1974850" y="1917065"/>
            <a:ext cx="1744980" cy="57594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1974850" y="3093085"/>
            <a:ext cx="1673225" cy="68707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V="1">
            <a:off x="1974850" y="3132455"/>
            <a:ext cx="1744980" cy="57594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6960235" y="1877695"/>
            <a:ext cx="1728470" cy="183896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 flipV="1">
            <a:off x="6960235" y="1988820"/>
            <a:ext cx="1728470" cy="50419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 flipV="1">
            <a:off x="6960235" y="2564765"/>
            <a:ext cx="1728470" cy="50419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 flipV="1">
            <a:off x="6888480" y="3188335"/>
            <a:ext cx="1728470" cy="50419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1675" y="1988820"/>
            <a:ext cx="495935" cy="12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7195" y="3140710"/>
            <a:ext cx="802005" cy="19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060575"/>
            <a:ext cx="575945" cy="6140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3716655"/>
            <a:ext cx="586740" cy="628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2907735"/>
            <a:ext cx="380952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86666" y="2907735"/>
            <a:ext cx="380952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8571" y="2907735"/>
            <a:ext cx="380952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476" y="2907735"/>
            <a:ext cx="390476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2380" y="2907735"/>
            <a:ext cx="380952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4285" y="2907735"/>
            <a:ext cx="380952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2786222"/>
            <a:ext cx="390476" cy="32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9523" y="2786222"/>
            <a:ext cx="390476" cy="32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0952" y="2786222"/>
            <a:ext cx="390476" cy="32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1904" y="2786222"/>
            <a:ext cx="390477" cy="32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39047" y="3349586"/>
            <a:ext cx="3076190" cy="33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4761" y="3922499"/>
            <a:ext cx="6771428" cy="31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