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950" y="2060575"/>
            <a:ext cx="86201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5595" y="3670300"/>
            <a:ext cx="63912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/>
          <a:stretch>
            <a:fillRect/>
          </a:stretch>
        </p:blipFill>
        <p:spPr>
          <a:xfrm>
            <a:off x="720090" y="972185"/>
            <a:ext cx="5951945" cy="5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64480"/>
            <a:ext cx="10800000" cy="104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02055" y="1801495"/>
            <a:ext cx="26924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715895" y="1684655"/>
            <a:ext cx="4381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003800" y="1801495"/>
            <a:ext cx="47180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000875" y="1818005"/>
            <a:ext cx="24701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8277225" y="1818005"/>
            <a:ext cx="2578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9684385" y="1684655"/>
            <a:ext cx="2133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1844530"/>
            <a:ext cx="1553210" cy="781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76360" y="1844530"/>
            <a:ext cx="1553210" cy="781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4800" y="3140565"/>
            <a:ext cx="1553210" cy="781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4110" y="3140710"/>
            <a:ext cx="831215" cy="850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32440" y="3070860"/>
            <a:ext cx="831215" cy="8509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7790" y="43776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18"/>
          <a:stretch>
            <a:fillRect/>
          </a:stretch>
        </p:blipFill>
        <p:spPr>
          <a:xfrm>
            <a:off x="720090" y="2492560"/>
            <a:ext cx="10800080" cy="155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205714" y="3086728"/>
            <a:ext cx="390476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0476" y="3591595"/>
            <a:ext cx="380952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090" y="1052195"/>
            <a:ext cx="9492615" cy="155829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904865" y="15557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7560945" y="15557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4752340" y="205994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9072880" y="19875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3422953"/>
            <a:ext cx="380952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3422953"/>
            <a:ext cx="390476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3422953"/>
            <a:ext cx="390476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9523" y="1067485"/>
            <a:ext cx="390476" cy="3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