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5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4.png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image" Target="../media/image5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image" Target="../media/image8.png"/><Relationship Id="rId2" Type="http://schemas.openxmlformats.org/officeDocument/2006/relationships/tags" Target="../tags/tag12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19195" y="2728595"/>
            <a:ext cx="4752975" cy="14001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7670" y="1196340"/>
            <a:ext cx="10385425" cy="1894205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2712085" y="1844675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6168390" y="1772285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9984740" y="1844675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>
            <p:custDataLst>
              <p:tags r:id="rId6"/>
            </p:custDataLst>
          </p:nvPr>
        </p:nvSpPr>
        <p:spPr>
          <a:xfrm>
            <a:off x="2135505" y="242062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>
            <p:custDataLst>
              <p:tags r:id="rId7"/>
            </p:custDataLst>
          </p:nvPr>
        </p:nvSpPr>
        <p:spPr>
          <a:xfrm>
            <a:off x="5448300" y="242062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>
            <p:custDataLst>
              <p:tags r:id="rId8"/>
            </p:custDataLst>
          </p:nvPr>
        </p:nvSpPr>
        <p:spPr>
          <a:xfrm>
            <a:off x="8328660" y="2492375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  <p:pic>
        <p:nvPicPr>
          <p:cNvPr id="16" name="img_1677721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3174815"/>
            <a:ext cx="10800000" cy="559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>
            <p:custDataLst>
              <p:tags r:id="rId11"/>
            </p:custDataLst>
          </p:nvPr>
        </p:nvSpPr>
        <p:spPr bwMode="white">
          <a:xfrm>
            <a:off x="2435579" y="3300203"/>
            <a:ext cx="704761" cy="27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2"/>
            </p:custDataLst>
          </p:nvPr>
        </p:nvSpPr>
        <p:spPr bwMode="white">
          <a:xfrm>
            <a:off x="5492722" y="3280912"/>
            <a:ext cx="1000000" cy="31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7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0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34285" y="3906926"/>
            <a:ext cx="1380952" cy="314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43809" y="4573954"/>
            <a:ext cx="1742857" cy="295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77142" y="4526309"/>
            <a:ext cx="1723809" cy="333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0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48571" y="2610899"/>
            <a:ext cx="390476" cy="333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48571" y="3249307"/>
            <a:ext cx="390476" cy="323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792035"/>
            <a:ext cx="10800000" cy="2132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0596196" y="4786706"/>
            <a:ext cx="390476" cy="325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0596196" y="5417940"/>
            <a:ext cx="390476" cy="325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1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24761" y="1745043"/>
            <a:ext cx="1380952" cy="305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5238" y="1735500"/>
            <a:ext cx="1047619" cy="334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67619" y="1735500"/>
            <a:ext cx="1000000" cy="324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67619" y="2365387"/>
            <a:ext cx="1390476" cy="324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62857" y="2365387"/>
            <a:ext cx="1380952" cy="324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86666" y="2995275"/>
            <a:ext cx="380952" cy="324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96190" y="4255050"/>
            <a:ext cx="390476" cy="334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12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2023-12-30T10:48:09Z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