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9.png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5950" y="2132965"/>
            <a:ext cx="10959465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23260" y="3572510"/>
            <a:ext cx="54483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720090" y="972185"/>
            <a:ext cx="6528525" cy="66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667510"/>
            <a:ext cx="9917430" cy="17614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288030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904230" y="177228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9264650" y="170053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991995" y="22225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808345" y="22764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9192260" y="22225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359785" y="28524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456045" y="279844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1980000"/>
            <a:ext cx="1558925" cy="8083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80100" y="1980000"/>
            <a:ext cx="1558925" cy="808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080" y="1942465"/>
            <a:ext cx="854710" cy="8547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8000" y="3284855"/>
            <a:ext cx="1558925" cy="8083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47010" y="3298190"/>
            <a:ext cx="786130" cy="7861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64200" y="3295015"/>
            <a:ext cx="789305" cy="78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1648527"/>
            <a:ext cx="2419047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1658056"/>
            <a:ext cx="1704761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220241"/>
            <a:ext cx="695238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3325554"/>
            <a:ext cx="695238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3887739"/>
            <a:ext cx="71428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115321"/>
            <a:ext cx="2352380" cy="3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1124875"/>
            <a:ext cx="2409522" cy="32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2844727"/>
            <a:ext cx="628571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2806509"/>
            <a:ext cx="714285" cy="32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047" y="2825618"/>
            <a:ext cx="704760" cy="28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2857" y="3370238"/>
            <a:ext cx="638095" cy="30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1676921"/>
            <a:ext cx="333333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1667395"/>
            <a:ext cx="1009523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9047" y="2210375"/>
            <a:ext cx="657142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0952" y="2219901"/>
            <a:ext cx="685714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476" y="2762882"/>
            <a:ext cx="695238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095" y="2772408"/>
            <a:ext cx="695238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7619" y="2772408"/>
            <a:ext cx="723809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619" y="3343966"/>
            <a:ext cx="380952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15238" y="3343966"/>
            <a:ext cx="342857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39047" y="3353492"/>
            <a:ext cx="285714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91428" y="3334440"/>
            <a:ext cx="371427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2023-12-30T12:41:50Z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