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7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0.png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image" Target="../media/image9.png"/><Relationship Id="rId11" Type="http://schemas.openxmlformats.org/officeDocument/2006/relationships/tags" Target="../tags/tag9.xml"/><Relationship Id="rId10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628775"/>
            <a:ext cx="1101090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83840" y="3716655"/>
            <a:ext cx="655320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720090" y="972185"/>
            <a:ext cx="7104470" cy="65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1701165"/>
            <a:ext cx="9380220" cy="66357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495550" y="165735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591810" y="17011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832215" y="177165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40755"/>
            <a:ext cx="10800000" cy="321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479165" y="3457575"/>
            <a:ext cx="1500505" cy="7861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947635" y="3457575"/>
            <a:ext cx="814070" cy="8140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451235" y="4825365"/>
            <a:ext cx="1500505" cy="7861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910965" y="4825365"/>
            <a:ext cx="3014345" cy="76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1822073"/>
            <a:ext cx="371428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85" y="1812522"/>
            <a:ext cx="352380" cy="3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2643493"/>
            <a:ext cx="342857" cy="30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2633941"/>
            <a:ext cx="323809" cy="30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571" y="3445810"/>
            <a:ext cx="314285" cy="3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5714" y="3445810"/>
            <a:ext cx="333333" cy="3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298575"/>
            <a:ext cx="371428" cy="3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904" y="2308119"/>
            <a:ext cx="371428" cy="3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1428" y="3090703"/>
            <a:ext cx="371428" cy="3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3081159"/>
            <a:ext cx="371428" cy="3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1904" y="3854199"/>
            <a:ext cx="371428" cy="31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904" y="4627239"/>
            <a:ext cx="371428" cy="3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1716846"/>
            <a:ext cx="1380952" cy="31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2862764"/>
            <a:ext cx="2733333" cy="3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2862764"/>
            <a:ext cx="1038095" cy="3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047" y="3445272"/>
            <a:ext cx="990476" cy="33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6190" y="3454822"/>
            <a:ext cx="1047619" cy="30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2023-12-30T13:16:22Z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