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0920" y="2781300"/>
            <a:ext cx="7629525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500570"/>
            <a:ext cx="10800000" cy="311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8095" y="2382889"/>
            <a:ext cx="380952" cy="33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1076868"/>
            <a:ext cx="714285" cy="286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0000" y="1076868"/>
            <a:ext cx="666666" cy="286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5238" y="1715611"/>
            <a:ext cx="1038095" cy="286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1428" y="1706077"/>
            <a:ext cx="1371428" cy="3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1904" y="3250501"/>
            <a:ext cx="1333333" cy="20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48571" y="3250501"/>
            <a:ext cx="1323809" cy="20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761" y="1993047"/>
            <a:ext cx="1542857" cy="31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761" y="3023637"/>
            <a:ext cx="695238" cy="28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523" y="4178280"/>
            <a:ext cx="1361904" cy="32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3809" y="4178280"/>
            <a:ext cx="3047618" cy="32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