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90420" y="2833370"/>
            <a:ext cx="801052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1943544"/>
            <a:ext cx="3761904" cy="3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0952" y="2534090"/>
            <a:ext cx="3923809" cy="33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0952" y="3143686"/>
            <a:ext cx="5447619" cy="3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1428" y="3743758"/>
            <a:ext cx="4609523" cy="33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