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33800" y="2809875"/>
            <a:ext cx="472440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1115346"/>
            <a:ext cx="390476" cy="33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0520000" y="3321388"/>
            <a:ext cx="304761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536700"/>
            <a:ext cx="1818640" cy="15640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1556385"/>
            <a:ext cx="1776095" cy="15271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1556385"/>
            <a:ext cx="1819275" cy="15519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570" y="1513840"/>
            <a:ext cx="1787525" cy="156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2269728"/>
            <a:ext cx="390476" cy="33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2269728"/>
            <a:ext cx="390476" cy="33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142" y="2269728"/>
            <a:ext cx="390476" cy="33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6666" y="4054104"/>
            <a:ext cx="380952" cy="33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3333" y="4054104"/>
            <a:ext cx="380952" cy="33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3333" y="4054104"/>
            <a:ext cx="390476" cy="33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296315"/>
            <a:ext cx="676190" cy="32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0000" y="2296315"/>
            <a:ext cx="1704761" cy="32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3468191"/>
            <a:ext cx="628571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7142" y="3468191"/>
            <a:ext cx="1714285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190" y="3458664"/>
            <a:ext cx="1352380" cy="32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380" y="4621013"/>
            <a:ext cx="714285" cy="32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29523" y="4649595"/>
            <a:ext cx="1028571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2380" y="4630540"/>
            <a:ext cx="2380952" cy="31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2392810"/>
            <a:ext cx="390476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428" y="2392810"/>
            <a:ext cx="390476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3333" y="2392810"/>
            <a:ext cx="380952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5238" y="2392810"/>
            <a:ext cx="380952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7619" y="2392810"/>
            <a:ext cx="390476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