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05050" y="2800350"/>
            <a:ext cx="758190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2444272"/>
            <a:ext cx="390476" cy="33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2380" y="2444272"/>
            <a:ext cx="380952" cy="33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2857" y="3805869"/>
            <a:ext cx="371428" cy="30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9047" y="3805869"/>
            <a:ext cx="1333334" cy="30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4805"/>
            <a:ext cx="10800000" cy="118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472380" y="5052806"/>
            <a:ext cx="7800000" cy="33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2023-12-30T11:23:25Z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