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image" Target="../media/image7.png"/><Relationship Id="rId4" Type="http://schemas.openxmlformats.org/officeDocument/2006/relationships/tags" Target="../tags/tag10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0945" y="2833370"/>
            <a:ext cx="722947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340485"/>
            <a:ext cx="9926320" cy="203835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927985" y="19888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311900" y="19888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8688705" y="19888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207895" y="27806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304155" y="270129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8688705" y="270891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1AB8F4"/>
                </a:solidFill>
                <a:cs typeface="Arial" panose="020B0604020202020204" pitchFamily="34" charset="0"/>
              </a:rPr>
              <a:t>√</a:t>
            </a:r>
            <a:endParaRPr lang="zh-CN" altLang="en-US" sz="2800" b="1">
              <a:solidFill>
                <a:srgbClr val="1AB8F4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8120" y="2012400"/>
            <a:ext cx="1553210" cy="781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2920" y="3429085"/>
            <a:ext cx="1553210" cy="781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8255" y="3388995"/>
            <a:ext cx="826770" cy="8210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380000" y="3388995"/>
            <a:ext cx="826770" cy="8210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13200" y="4845770"/>
            <a:ext cx="155321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809" y="2642935"/>
            <a:ext cx="666666" cy="32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142" y="2642935"/>
            <a:ext cx="666666" cy="32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476" y="2642935"/>
            <a:ext cx="666666" cy="32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3809" y="2642935"/>
            <a:ext cx="666666" cy="32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8520" y="1700530"/>
            <a:ext cx="43688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1954496"/>
            <a:ext cx="133333" cy="1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3370" y="2398395"/>
            <a:ext cx="4883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1904" y="2593595"/>
            <a:ext cx="123809" cy="12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000" y="3041919"/>
            <a:ext cx="390476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7142" y="2420773"/>
            <a:ext cx="6780953" cy="33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9505" y="2933700"/>
            <a:ext cx="1040130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761" y="3707512"/>
            <a:ext cx="7457142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