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52600" y="2747645"/>
            <a:ext cx="8686800" cy="1362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4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6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7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2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3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2023-12-30T12:29:29Z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