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66925" y="2909570"/>
            <a:ext cx="805815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6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39047" y="1124796"/>
            <a:ext cx="380952" cy="33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4715"/>
            <a:ext cx="10800000" cy="2020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99515" y="4733145"/>
            <a:ext cx="1553210" cy="7810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359785" y="4733145"/>
            <a:ext cx="1553210" cy="7810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520055" y="4733145"/>
            <a:ext cx="1553210" cy="7810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08570" y="4733145"/>
            <a:ext cx="1553210" cy="7810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768840" y="4733145"/>
            <a:ext cx="155321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6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48571" y="1925697"/>
            <a:ext cx="695238" cy="295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43809" y="1925697"/>
            <a:ext cx="1323809" cy="305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4761" y="2879394"/>
            <a:ext cx="628571" cy="305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48571" y="2879394"/>
            <a:ext cx="1276190" cy="305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67619" y="2879394"/>
            <a:ext cx="657142" cy="31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62857" y="2879394"/>
            <a:ext cx="1390476" cy="31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3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766185" y="3217545"/>
            <a:ext cx="108077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760460" y="3261995"/>
            <a:ext cx="61087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3805555" y="4033520"/>
            <a:ext cx="98996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8549640" y="4004945"/>
            <a:ext cx="107188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3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29523" y="2450490"/>
            <a:ext cx="1390476" cy="324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2023-12-30T12:43:32Z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