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5450" y="2738120"/>
            <a:ext cx="8801100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155"/>
            <a:ext cx="10800000" cy="350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