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5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1.xml"/><Relationship Id="rId12" Type="http://schemas.openxmlformats.org/officeDocument/2006/relationships/image" Target="../media/image6.png"/><Relationship Id="rId11" Type="http://schemas.openxmlformats.org/officeDocument/2006/relationships/tags" Target="../tags/tag10.xml"/><Relationship Id="rId10" Type="http://schemas.openxmlformats.org/officeDocument/2006/relationships/image" Target="../media/image5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tags" Target="../tags/tag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48075" y="2795270"/>
            <a:ext cx="4895850" cy="12668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7670" y="1052195"/>
            <a:ext cx="9871710" cy="1933575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1823085" y="169989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5279390" y="169989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9528175" y="169989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1823085" y="234823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6503670" y="234823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8"/>
            </p:custDataLst>
          </p:nvPr>
        </p:nvSpPr>
        <p:spPr>
          <a:xfrm>
            <a:off x="8952230" y="234823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pic>
        <p:nvPicPr>
          <p:cNvPr id="16" name="img_1677721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2996380"/>
            <a:ext cx="10800000" cy="2105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3140075" y="4229100"/>
            <a:ext cx="2341880" cy="82804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231505" y="4229100"/>
            <a:ext cx="2341880" cy="828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0" grpId="0"/>
      <p:bldP spid="10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2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10476" y="2298139"/>
            <a:ext cx="695238" cy="324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0476" y="2298139"/>
            <a:ext cx="638095" cy="305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00952" y="2918276"/>
            <a:ext cx="714285" cy="276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81904" y="2908736"/>
            <a:ext cx="714285" cy="276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00952" y="3481170"/>
            <a:ext cx="714285" cy="324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10476" y="3490711"/>
            <a:ext cx="695238" cy="305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29580" y="4023360"/>
            <a:ext cx="5777865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205714" y="4654660"/>
            <a:ext cx="4400000" cy="324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71905" y="4652645"/>
            <a:ext cx="9264015" cy="174117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1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7248525" y="5614035"/>
            <a:ext cx="663575" cy="142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8256270" y="6165215"/>
            <a:ext cx="663575" cy="142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58"/>
          <a:stretch>
            <a:fillRect/>
          </a:stretch>
        </p:blipFill>
        <p:spPr>
          <a:xfrm>
            <a:off x="720090" y="1052380"/>
            <a:ext cx="10800080" cy="1718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10476" y="1718271"/>
            <a:ext cx="1038095" cy="31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86666" y="1708703"/>
            <a:ext cx="1352380" cy="32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43809" y="2321028"/>
            <a:ext cx="676190" cy="287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39047" y="2311461"/>
            <a:ext cx="695238" cy="287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53333" y="2311461"/>
            <a:ext cx="1723809" cy="306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2023-12-30T10:28:05Z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